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0" r:id="rId2"/>
    <p:sldId id="281" r:id="rId3"/>
    <p:sldId id="282" r:id="rId4"/>
    <p:sldId id="283" r:id="rId5"/>
    <p:sldId id="284" r:id="rId6"/>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00" autoAdjust="0"/>
    <p:restoredTop sz="94660"/>
  </p:normalViewPr>
  <p:slideViewPr>
    <p:cSldViewPr snapToGrid="0">
      <p:cViewPr>
        <p:scale>
          <a:sx n="93" d="100"/>
          <a:sy n="93" d="100"/>
        </p:scale>
        <p:origin x="92" y="2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EAADA8D-14AB-9835-868D-639EF035299B}"/>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BCBC502F-E130-8760-CA82-DAB1D8D9FFC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F1EC8578-7295-E283-880E-CB44F001C4A5}"/>
              </a:ext>
            </a:extLst>
          </p:cNvPr>
          <p:cNvSpPr>
            <a:spLocks noGrp="1"/>
          </p:cNvSpPr>
          <p:nvPr>
            <p:ph type="dt" sz="half" idx="10"/>
          </p:nvPr>
        </p:nvSpPr>
        <p:spPr/>
        <p:txBody>
          <a:bodyPr/>
          <a:lstStyle/>
          <a:p>
            <a:fld id="{BC211363-0C28-4A26-9CDD-4BBFF5E85833}" type="datetimeFigureOut">
              <a:rPr kumimoji="1" lang="ja-JP" altLang="en-US" smtClean="0"/>
              <a:t>2023/10/16</a:t>
            </a:fld>
            <a:endParaRPr kumimoji="1" lang="ja-JP" altLang="en-US"/>
          </a:p>
        </p:txBody>
      </p:sp>
      <p:sp>
        <p:nvSpPr>
          <p:cNvPr id="5" name="フッター プレースホルダー 4">
            <a:extLst>
              <a:ext uri="{FF2B5EF4-FFF2-40B4-BE49-F238E27FC236}">
                <a16:creationId xmlns:a16="http://schemas.microsoft.com/office/drawing/2014/main" id="{E4F938FB-45BB-4E27-CF24-89E1B48719B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E765975-F358-2014-8915-2FDABE8468D1}"/>
              </a:ext>
            </a:extLst>
          </p:cNvPr>
          <p:cNvSpPr>
            <a:spLocks noGrp="1"/>
          </p:cNvSpPr>
          <p:nvPr>
            <p:ph type="sldNum" sz="quarter" idx="12"/>
          </p:nvPr>
        </p:nvSpPr>
        <p:spPr/>
        <p:txBody>
          <a:bodyPr/>
          <a:lstStyle/>
          <a:p>
            <a:fld id="{9F02AC20-8754-4390-976F-258EEDFBD479}" type="slidenum">
              <a:rPr kumimoji="1" lang="ja-JP" altLang="en-US" smtClean="0"/>
              <a:t>‹#›</a:t>
            </a:fld>
            <a:endParaRPr kumimoji="1" lang="ja-JP" altLang="en-US"/>
          </a:p>
        </p:txBody>
      </p:sp>
    </p:spTree>
    <p:extLst>
      <p:ext uri="{BB962C8B-B14F-4D97-AF65-F5344CB8AC3E}">
        <p14:creationId xmlns:p14="http://schemas.microsoft.com/office/powerpoint/2010/main" val="271901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26E07D6-CC57-D1E7-FC21-6410BD546EAB}"/>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FD55F5E6-D96A-FCC3-6163-A54D57B4F6D2}"/>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A913D09-91E4-EEC1-630F-2AE05CAE95FE}"/>
              </a:ext>
            </a:extLst>
          </p:cNvPr>
          <p:cNvSpPr>
            <a:spLocks noGrp="1"/>
          </p:cNvSpPr>
          <p:nvPr>
            <p:ph type="dt" sz="half" idx="10"/>
          </p:nvPr>
        </p:nvSpPr>
        <p:spPr/>
        <p:txBody>
          <a:bodyPr/>
          <a:lstStyle/>
          <a:p>
            <a:fld id="{BC211363-0C28-4A26-9CDD-4BBFF5E85833}" type="datetimeFigureOut">
              <a:rPr kumimoji="1" lang="ja-JP" altLang="en-US" smtClean="0"/>
              <a:t>2023/10/16</a:t>
            </a:fld>
            <a:endParaRPr kumimoji="1" lang="ja-JP" altLang="en-US"/>
          </a:p>
        </p:txBody>
      </p:sp>
      <p:sp>
        <p:nvSpPr>
          <p:cNvPr id="5" name="フッター プレースホルダー 4">
            <a:extLst>
              <a:ext uri="{FF2B5EF4-FFF2-40B4-BE49-F238E27FC236}">
                <a16:creationId xmlns:a16="http://schemas.microsoft.com/office/drawing/2014/main" id="{FC0517AB-8869-1C05-2012-1CD70BBAB02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C4F6C9B-058D-4136-1E6B-0BB376D6DE7E}"/>
              </a:ext>
            </a:extLst>
          </p:cNvPr>
          <p:cNvSpPr>
            <a:spLocks noGrp="1"/>
          </p:cNvSpPr>
          <p:nvPr>
            <p:ph type="sldNum" sz="quarter" idx="12"/>
          </p:nvPr>
        </p:nvSpPr>
        <p:spPr/>
        <p:txBody>
          <a:bodyPr/>
          <a:lstStyle/>
          <a:p>
            <a:fld id="{9F02AC20-8754-4390-976F-258EEDFBD479}" type="slidenum">
              <a:rPr kumimoji="1" lang="ja-JP" altLang="en-US" smtClean="0"/>
              <a:t>‹#›</a:t>
            </a:fld>
            <a:endParaRPr kumimoji="1" lang="ja-JP" altLang="en-US"/>
          </a:p>
        </p:txBody>
      </p:sp>
    </p:spTree>
    <p:extLst>
      <p:ext uri="{BB962C8B-B14F-4D97-AF65-F5344CB8AC3E}">
        <p14:creationId xmlns:p14="http://schemas.microsoft.com/office/powerpoint/2010/main" val="2522523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324C4592-F256-2CDB-F02E-0D601B2982B6}"/>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2E38E4C2-3774-05CD-0AC9-F115963CF2CE}"/>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18CB893-4C0D-7540-BB4D-BC24C958A9F2}"/>
              </a:ext>
            </a:extLst>
          </p:cNvPr>
          <p:cNvSpPr>
            <a:spLocks noGrp="1"/>
          </p:cNvSpPr>
          <p:nvPr>
            <p:ph type="dt" sz="half" idx="10"/>
          </p:nvPr>
        </p:nvSpPr>
        <p:spPr/>
        <p:txBody>
          <a:bodyPr/>
          <a:lstStyle/>
          <a:p>
            <a:fld id="{BC211363-0C28-4A26-9CDD-4BBFF5E85833}" type="datetimeFigureOut">
              <a:rPr kumimoji="1" lang="ja-JP" altLang="en-US" smtClean="0"/>
              <a:t>2023/10/16</a:t>
            </a:fld>
            <a:endParaRPr kumimoji="1" lang="ja-JP" altLang="en-US"/>
          </a:p>
        </p:txBody>
      </p:sp>
      <p:sp>
        <p:nvSpPr>
          <p:cNvPr id="5" name="フッター プレースホルダー 4">
            <a:extLst>
              <a:ext uri="{FF2B5EF4-FFF2-40B4-BE49-F238E27FC236}">
                <a16:creationId xmlns:a16="http://schemas.microsoft.com/office/drawing/2014/main" id="{E4B279C0-8779-103C-EAB2-F47074476A4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F6BF7DA-2A20-CE61-6FB8-0FDA25494963}"/>
              </a:ext>
            </a:extLst>
          </p:cNvPr>
          <p:cNvSpPr>
            <a:spLocks noGrp="1"/>
          </p:cNvSpPr>
          <p:nvPr>
            <p:ph type="sldNum" sz="quarter" idx="12"/>
          </p:nvPr>
        </p:nvSpPr>
        <p:spPr/>
        <p:txBody>
          <a:bodyPr/>
          <a:lstStyle/>
          <a:p>
            <a:fld id="{9F02AC20-8754-4390-976F-258EEDFBD479}" type="slidenum">
              <a:rPr kumimoji="1" lang="ja-JP" altLang="en-US" smtClean="0"/>
              <a:t>‹#›</a:t>
            </a:fld>
            <a:endParaRPr kumimoji="1" lang="ja-JP" altLang="en-US"/>
          </a:p>
        </p:txBody>
      </p:sp>
    </p:spTree>
    <p:extLst>
      <p:ext uri="{BB962C8B-B14F-4D97-AF65-F5344CB8AC3E}">
        <p14:creationId xmlns:p14="http://schemas.microsoft.com/office/powerpoint/2010/main" val="33499657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F27D55B-837B-D1CD-29F8-D54118BA442C}"/>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4B6DBE9B-184A-2B4E-C3E3-94008374B647}"/>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8698F49-298F-C775-DCC4-75B4E6C9313A}"/>
              </a:ext>
            </a:extLst>
          </p:cNvPr>
          <p:cNvSpPr>
            <a:spLocks noGrp="1"/>
          </p:cNvSpPr>
          <p:nvPr>
            <p:ph type="dt" sz="half" idx="10"/>
          </p:nvPr>
        </p:nvSpPr>
        <p:spPr/>
        <p:txBody>
          <a:bodyPr/>
          <a:lstStyle/>
          <a:p>
            <a:fld id="{BC211363-0C28-4A26-9CDD-4BBFF5E85833}" type="datetimeFigureOut">
              <a:rPr kumimoji="1" lang="ja-JP" altLang="en-US" smtClean="0"/>
              <a:t>2023/10/16</a:t>
            </a:fld>
            <a:endParaRPr kumimoji="1" lang="ja-JP" altLang="en-US"/>
          </a:p>
        </p:txBody>
      </p:sp>
      <p:sp>
        <p:nvSpPr>
          <p:cNvPr id="5" name="フッター プレースホルダー 4">
            <a:extLst>
              <a:ext uri="{FF2B5EF4-FFF2-40B4-BE49-F238E27FC236}">
                <a16:creationId xmlns:a16="http://schemas.microsoft.com/office/drawing/2014/main" id="{2C0A294A-DAC8-79CC-9217-E7820C29F0D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BBF6BE8-3CA3-202A-218B-5EE8B4215552}"/>
              </a:ext>
            </a:extLst>
          </p:cNvPr>
          <p:cNvSpPr>
            <a:spLocks noGrp="1"/>
          </p:cNvSpPr>
          <p:nvPr>
            <p:ph type="sldNum" sz="quarter" idx="12"/>
          </p:nvPr>
        </p:nvSpPr>
        <p:spPr/>
        <p:txBody>
          <a:bodyPr/>
          <a:lstStyle/>
          <a:p>
            <a:fld id="{9F02AC20-8754-4390-976F-258EEDFBD479}" type="slidenum">
              <a:rPr kumimoji="1" lang="ja-JP" altLang="en-US" smtClean="0"/>
              <a:t>‹#›</a:t>
            </a:fld>
            <a:endParaRPr kumimoji="1" lang="ja-JP" altLang="en-US"/>
          </a:p>
        </p:txBody>
      </p:sp>
    </p:spTree>
    <p:extLst>
      <p:ext uri="{BB962C8B-B14F-4D97-AF65-F5344CB8AC3E}">
        <p14:creationId xmlns:p14="http://schemas.microsoft.com/office/powerpoint/2010/main" val="15424435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6F3D455-E4AE-BC99-BAD5-6F11814BF78E}"/>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EECE01A-5023-3E65-02FB-31307A55718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93C86109-D6C3-5858-8FCF-3A4DEE665F06}"/>
              </a:ext>
            </a:extLst>
          </p:cNvPr>
          <p:cNvSpPr>
            <a:spLocks noGrp="1"/>
          </p:cNvSpPr>
          <p:nvPr>
            <p:ph type="dt" sz="half" idx="10"/>
          </p:nvPr>
        </p:nvSpPr>
        <p:spPr/>
        <p:txBody>
          <a:bodyPr/>
          <a:lstStyle/>
          <a:p>
            <a:fld id="{BC211363-0C28-4A26-9CDD-4BBFF5E85833}" type="datetimeFigureOut">
              <a:rPr kumimoji="1" lang="ja-JP" altLang="en-US" smtClean="0"/>
              <a:t>2023/10/16</a:t>
            </a:fld>
            <a:endParaRPr kumimoji="1" lang="ja-JP" altLang="en-US"/>
          </a:p>
        </p:txBody>
      </p:sp>
      <p:sp>
        <p:nvSpPr>
          <p:cNvPr id="5" name="フッター プレースホルダー 4">
            <a:extLst>
              <a:ext uri="{FF2B5EF4-FFF2-40B4-BE49-F238E27FC236}">
                <a16:creationId xmlns:a16="http://schemas.microsoft.com/office/drawing/2014/main" id="{B82518C3-6E1B-DFC7-7A27-D1D5431060A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8A5CD07-F133-34F8-6002-D78EF021E693}"/>
              </a:ext>
            </a:extLst>
          </p:cNvPr>
          <p:cNvSpPr>
            <a:spLocks noGrp="1"/>
          </p:cNvSpPr>
          <p:nvPr>
            <p:ph type="sldNum" sz="quarter" idx="12"/>
          </p:nvPr>
        </p:nvSpPr>
        <p:spPr/>
        <p:txBody>
          <a:bodyPr/>
          <a:lstStyle/>
          <a:p>
            <a:fld id="{9F02AC20-8754-4390-976F-258EEDFBD479}" type="slidenum">
              <a:rPr kumimoji="1" lang="ja-JP" altLang="en-US" smtClean="0"/>
              <a:t>‹#›</a:t>
            </a:fld>
            <a:endParaRPr kumimoji="1" lang="ja-JP" altLang="en-US"/>
          </a:p>
        </p:txBody>
      </p:sp>
    </p:spTree>
    <p:extLst>
      <p:ext uri="{BB962C8B-B14F-4D97-AF65-F5344CB8AC3E}">
        <p14:creationId xmlns:p14="http://schemas.microsoft.com/office/powerpoint/2010/main" val="39867517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BE7DFAA-DC0D-F78B-7A13-D0628C4AEEA9}"/>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1EE3C33-C1E1-B450-ED9E-05B438E0C8D6}"/>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93DA7767-280C-D918-38FA-40678165B138}"/>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64A38DA1-AED4-5813-1CF0-20E0C246D1B4}"/>
              </a:ext>
            </a:extLst>
          </p:cNvPr>
          <p:cNvSpPr>
            <a:spLocks noGrp="1"/>
          </p:cNvSpPr>
          <p:nvPr>
            <p:ph type="dt" sz="half" idx="10"/>
          </p:nvPr>
        </p:nvSpPr>
        <p:spPr/>
        <p:txBody>
          <a:bodyPr/>
          <a:lstStyle/>
          <a:p>
            <a:fld id="{BC211363-0C28-4A26-9CDD-4BBFF5E85833}" type="datetimeFigureOut">
              <a:rPr kumimoji="1" lang="ja-JP" altLang="en-US" smtClean="0"/>
              <a:t>2023/10/16</a:t>
            </a:fld>
            <a:endParaRPr kumimoji="1" lang="ja-JP" altLang="en-US"/>
          </a:p>
        </p:txBody>
      </p:sp>
      <p:sp>
        <p:nvSpPr>
          <p:cNvPr id="6" name="フッター プレースホルダー 5">
            <a:extLst>
              <a:ext uri="{FF2B5EF4-FFF2-40B4-BE49-F238E27FC236}">
                <a16:creationId xmlns:a16="http://schemas.microsoft.com/office/drawing/2014/main" id="{7533EB71-3AF1-6FBE-E8FB-4F02C7CAB9D6}"/>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833588E-F9F9-E5B6-43DE-B6902AF6665B}"/>
              </a:ext>
            </a:extLst>
          </p:cNvPr>
          <p:cNvSpPr>
            <a:spLocks noGrp="1"/>
          </p:cNvSpPr>
          <p:nvPr>
            <p:ph type="sldNum" sz="quarter" idx="12"/>
          </p:nvPr>
        </p:nvSpPr>
        <p:spPr/>
        <p:txBody>
          <a:bodyPr/>
          <a:lstStyle/>
          <a:p>
            <a:fld id="{9F02AC20-8754-4390-976F-258EEDFBD479}" type="slidenum">
              <a:rPr kumimoji="1" lang="ja-JP" altLang="en-US" smtClean="0"/>
              <a:t>‹#›</a:t>
            </a:fld>
            <a:endParaRPr kumimoji="1" lang="ja-JP" altLang="en-US"/>
          </a:p>
        </p:txBody>
      </p:sp>
    </p:spTree>
    <p:extLst>
      <p:ext uri="{BB962C8B-B14F-4D97-AF65-F5344CB8AC3E}">
        <p14:creationId xmlns:p14="http://schemas.microsoft.com/office/powerpoint/2010/main" val="24280842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A99BAF4-8EEB-56C9-1066-5CCAE8F9846B}"/>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C25E420-233F-80E5-D268-21DA8D0BFD5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04714843-482A-9B7E-B53B-7FFD0D533FC0}"/>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DAB61C85-7AA5-8A61-80A2-B5FEF0DC7BA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AC02241C-9F0C-D01E-92C9-4993684450E1}"/>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6D2C3316-64A6-43AE-6A40-AAE1E4A90CFC}"/>
              </a:ext>
            </a:extLst>
          </p:cNvPr>
          <p:cNvSpPr>
            <a:spLocks noGrp="1"/>
          </p:cNvSpPr>
          <p:nvPr>
            <p:ph type="dt" sz="half" idx="10"/>
          </p:nvPr>
        </p:nvSpPr>
        <p:spPr/>
        <p:txBody>
          <a:bodyPr/>
          <a:lstStyle/>
          <a:p>
            <a:fld id="{BC211363-0C28-4A26-9CDD-4BBFF5E85833}" type="datetimeFigureOut">
              <a:rPr kumimoji="1" lang="ja-JP" altLang="en-US" smtClean="0"/>
              <a:t>2023/10/16</a:t>
            </a:fld>
            <a:endParaRPr kumimoji="1" lang="ja-JP" altLang="en-US"/>
          </a:p>
        </p:txBody>
      </p:sp>
      <p:sp>
        <p:nvSpPr>
          <p:cNvPr id="8" name="フッター プレースホルダー 7">
            <a:extLst>
              <a:ext uri="{FF2B5EF4-FFF2-40B4-BE49-F238E27FC236}">
                <a16:creationId xmlns:a16="http://schemas.microsoft.com/office/drawing/2014/main" id="{34710EE0-C61A-AFE0-828B-F88DF9867815}"/>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375384CA-1710-0551-5047-748503450CA3}"/>
              </a:ext>
            </a:extLst>
          </p:cNvPr>
          <p:cNvSpPr>
            <a:spLocks noGrp="1"/>
          </p:cNvSpPr>
          <p:nvPr>
            <p:ph type="sldNum" sz="quarter" idx="12"/>
          </p:nvPr>
        </p:nvSpPr>
        <p:spPr/>
        <p:txBody>
          <a:bodyPr/>
          <a:lstStyle/>
          <a:p>
            <a:fld id="{9F02AC20-8754-4390-976F-258EEDFBD479}" type="slidenum">
              <a:rPr kumimoji="1" lang="ja-JP" altLang="en-US" smtClean="0"/>
              <a:t>‹#›</a:t>
            </a:fld>
            <a:endParaRPr kumimoji="1" lang="ja-JP" altLang="en-US"/>
          </a:p>
        </p:txBody>
      </p:sp>
    </p:spTree>
    <p:extLst>
      <p:ext uri="{BB962C8B-B14F-4D97-AF65-F5344CB8AC3E}">
        <p14:creationId xmlns:p14="http://schemas.microsoft.com/office/powerpoint/2010/main" val="8085829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0397A29-C27F-4483-A767-F372539162A3}"/>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3DB77FFF-774A-C527-9C1D-522D79757A91}"/>
              </a:ext>
            </a:extLst>
          </p:cNvPr>
          <p:cNvSpPr>
            <a:spLocks noGrp="1"/>
          </p:cNvSpPr>
          <p:nvPr>
            <p:ph type="dt" sz="half" idx="10"/>
          </p:nvPr>
        </p:nvSpPr>
        <p:spPr/>
        <p:txBody>
          <a:bodyPr/>
          <a:lstStyle/>
          <a:p>
            <a:fld id="{BC211363-0C28-4A26-9CDD-4BBFF5E85833}" type="datetimeFigureOut">
              <a:rPr kumimoji="1" lang="ja-JP" altLang="en-US" smtClean="0"/>
              <a:t>2023/10/16</a:t>
            </a:fld>
            <a:endParaRPr kumimoji="1" lang="ja-JP" altLang="en-US"/>
          </a:p>
        </p:txBody>
      </p:sp>
      <p:sp>
        <p:nvSpPr>
          <p:cNvPr id="4" name="フッター プレースホルダー 3">
            <a:extLst>
              <a:ext uri="{FF2B5EF4-FFF2-40B4-BE49-F238E27FC236}">
                <a16:creationId xmlns:a16="http://schemas.microsoft.com/office/drawing/2014/main" id="{55B4A822-509B-C253-3516-18BD08D30C4B}"/>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72C3020F-96D5-DFE8-B65F-EB619D7289F0}"/>
              </a:ext>
            </a:extLst>
          </p:cNvPr>
          <p:cNvSpPr>
            <a:spLocks noGrp="1"/>
          </p:cNvSpPr>
          <p:nvPr>
            <p:ph type="sldNum" sz="quarter" idx="12"/>
          </p:nvPr>
        </p:nvSpPr>
        <p:spPr/>
        <p:txBody>
          <a:bodyPr/>
          <a:lstStyle/>
          <a:p>
            <a:fld id="{9F02AC20-8754-4390-976F-258EEDFBD479}" type="slidenum">
              <a:rPr kumimoji="1" lang="ja-JP" altLang="en-US" smtClean="0"/>
              <a:t>‹#›</a:t>
            </a:fld>
            <a:endParaRPr kumimoji="1" lang="ja-JP" altLang="en-US"/>
          </a:p>
        </p:txBody>
      </p:sp>
    </p:spTree>
    <p:extLst>
      <p:ext uri="{BB962C8B-B14F-4D97-AF65-F5344CB8AC3E}">
        <p14:creationId xmlns:p14="http://schemas.microsoft.com/office/powerpoint/2010/main" val="19537378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80D7DBA8-B091-CD72-0707-D4E14F9778AB}"/>
              </a:ext>
            </a:extLst>
          </p:cNvPr>
          <p:cNvSpPr>
            <a:spLocks noGrp="1"/>
          </p:cNvSpPr>
          <p:nvPr>
            <p:ph type="dt" sz="half" idx="10"/>
          </p:nvPr>
        </p:nvSpPr>
        <p:spPr/>
        <p:txBody>
          <a:bodyPr/>
          <a:lstStyle/>
          <a:p>
            <a:fld id="{BC211363-0C28-4A26-9CDD-4BBFF5E85833}" type="datetimeFigureOut">
              <a:rPr kumimoji="1" lang="ja-JP" altLang="en-US" smtClean="0"/>
              <a:t>2023/10/16</a:t>
            </a:fld>
            <a:endParaRPr kumimoji="1" lang="ja-JP" altLang="en-US"/>
          </a:p>
        </p:txBody>
      </p:sp>
      <p:sp>
        <p:nvSpPr>
          <p:cNvPr id="3" name="フッター プレースホルダー 2">
            <a:extLst>
              <a:ext uri="{FF2B5EF4-FFF2-40B4-BE49-F238E27FC236}">
                <a16:creationId xmlns:a16="http://schemas.microsoft.com/office/drawing/2014/main" id="{C6C8842F-B9AC-D3C0-4D1C-B36FFBCF83BE}"/>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08DD4068-F532-6549-761A-BCFFA66E0073}"/>
              </a:ext>
            </a:extLst>
          </p:cNvPr>
          <p:cNvSpPr>
            <a:spLocks noGrp="1"/>
          </p:cNvSpPr>
          <p:nvPr>
            <p:ph type="sldNum" sz="quarter" idx="12"/>
          </p:nvPr>
        </p:nvSpPr>
        <p:spPr/>
        <p:txBody>
          <a:bodyPr/>
          <a:lstStyle/>
          <a:p>
            <a:fld id="{9F02AC20-8754-4390-976F-258EEDFBD479}" type="slidenum">
              <a:rPr kumimoji="1" lang="ja-JP" altLang="en-US" smtClean="0"/>
              <a:t>‹#›</a:t>
            </a:fld>
            <a:endParaRPr kumimoji="1" lang="ja-JP" altLang="en-US"/>
          </a:p>
        </p:txBody>
      </p:sp>
    </p:spTree>
    <p:extLst>
      <p:ext uri="{BB962C8B-B14F-4D97-AF65-F5344CB8AC3E}">
        <p14:creationId xmlns:p14="http://schemas.microsoft.com/office/powerpoint/2010/main" val="4717090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89F05B-0289-2FDB-60B5-C059C269BD72}"/>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4E8D952-3931-8933-AF73-5A97F0C12DE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73F333DF-B4F4-36F9-C946-BABCCDFB54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B482D7B2-574F-1DB6-1A44-26EF59F38885}"/>
              </a:ext>
            </a:extLst>
          </p:cNvPr>
          <p:cNvSpPr>
            <a:spLocks noGrp="1"/>
          </p:cNvSpPr>
          <p:nvPr>
            <p:ph type="dt" sz="half" idx="10"/>
          </p:nvPr>
        </p:nvSpPr>
        <p:spPr/>
        <p:txBody>
          <a:bodyPr/>
          <a:lstStyle/>
          <a:p>
            <a:fld id="{BC211363-0C28-4A26-9CDD-4BBFF5E85833}" type="datetimeFigureOut">
              <a:rPr kumimoji="1" lang="ja-JP" altLang="en-US" smtClean="0"/>
              <a:t>2023/10/16</a:t>
            </a:fld>
            <a:endParaRPr kumimoji="1" lang="ja-JP" altLang="en-US"/>
          </a:p>
        </p:txBody>
      </p:sp>
      <p:sp>
        <p:nvSpPr>
          <p:cNvPr id="6" name="フッター プレースホルダー 5">
            <a:extLst>
              <a:ext uri="{FF2B5EF4-FFF2-40B4-BE49-F238E27FC236}">
                <a16:creationId xmlns:a16="http://schemas.microsoft.com/office/drawing/2014/main" id="{36A6705C-F4FC-9719-15D2-9F7649613EB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132E6D06-3AE4-CF4B-E43B-C19BDC15CEA9}"/>
              </a:ext>
            </a:extLst>
          </p:cNvPr>
          <p:cNvSpPr>
            <a:spLocks noGrp="1"/>
          </p:cNvSpPr>
          <p:nvPr>
            <p:ph type="sldNum" sz="quarter" idx="12"/>
          </p:nvPr>
        </p:nvSpPr>
        <p:spPr/>
        <p:txBody>
          <a:bodyPr/>
          <a:lstStyle/>
          <a:p>
            <a:fld id="{9F02AC20-8754-4390-976F-258EEDFBD479}" type="slidenum">
              <a:rPr kumimoji="1" lang="ja-JP" altLang="en-US" smtClean="0"/>
              <a:t>‹#›</a:t>
            </a:fld>
            <a:endParaRPr kumimoji="1" lang="ja-JP" altLang="en-US"/>
          </a:p>
        </p:txBody>
      </p:sp>
    </p:spTree>
    <p:extLst>
      <p:ext uri="{BB962C8B-B14F-4D97-AF65-F5344CB8AC3E}">
        <p14:creationId xmlns:p14="http://schemas.microsoft.com/office/powerpoint/2010/main" val="2667066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67DDDE-4151-AF49-EB18-5D8B144119A2}"/>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58C3CD24-27AB-F787-4198-7F1CF8FB70E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6D918C34-9FB5-A332-C7A5-4D3B53C3D43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E4B59DFA-8104-D4BC-CC71-2B6CAD9F720A}"/>
              </a:ext>
            </a:extLst>
          </p:cNvPr>
          <p:cNvSpPr>
            <a:spLocks noGrp="1"/>
          </p:cNvSpPr>
          <p:nvPr>
            <p:ph type="dt" sz="half" idx="10"/>
          </p:nvPr>
        </p:nvSpPr>
        <p:spPr/>
        <p:txBody>
          <a:bodyPr/>
          <a:lstStyle/>
          <a:p>
            <a:fld id="{BC211363-0C28-4A26-9CDD-4BBFF5E85833}" type="datetimeFigureOut">
              <a:rPr kumimoji="1" lang="ja-JP" altLang="en-US" smtClean="0"/>
              <a:t>2023/10/16</a:t>
            </a:fld>
            <a:endParaRPr kumimoji="1" lang="ja-JP" altLang="en-US"/>
          </a:p>
        </p:txBody>
      </p:sp>
      <p:sp>
        <p:nvSpPr>
          <p:cNvPr id="6" name="フッター プレースホルダー 5">
            <a:extLst>
              <a:ext uri="{FF2B5EF4-FFF2-40B4-BE49-F238E27FC236}">
                <a16:creationId xmlns:a16="http://schemas.microsoft.com/office/drawing/2014/main" id="{AD203DBD-575B-7A12-3F3A-E7AC27BC4626}"/>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430BBD9-4F7F-5A91-33AC-B0C8997DA1B8}"/>
              </a:ext>
            </a:extLst>
          </p:cNvPr>
          <p:cNvSpPr>
            <a:spLocks noGrp="1"/>
          </p:cNvSpPr>
          <p:nvPr>
            <p:ph type="sldNum" sz="quarter" idx="12"/>
          </p:nvPr>
        </p:nvSpPr>
        <p:spPr/>
        <p:txBody>
          <a:bodyPr/>
          <a:lstStyle/>
          <a:p>
            <a:fld id="{9F02AC20-8754-4390-976F-258EEDFBD479}" type="slidenum">
              <a:rPr kumimoji="1" lang="ja-JP" altLang="en-US" smtClean="0"/>
              <a:t>‹#›</a:t>
            </a:fld>
            <a:endParaRPr kumimoji="1" lang="ja-JP" altLang="en-US"/>
          </a:p>
        </p:txBody>
      </p:sp>
    </p:spTree>
    <p:extLst>
      <p:ext uri="{BB962C8B-B14F-4D97-AF65-F5344CB8AC3E}">
        <p14:creationId xmlns:p14="http://schemas.microsoft.com/office/powerpoint/2010/main" val="37385743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381B9799-9616-1A39-16D1-B3740F7B28F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8D737C7-2A60-09E1-FD15-96F8F03396B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C52B2FB-D862-1D2D-EC01-B52D2761D21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211363-0C28-4A26-9CDD-4BBFF5E85833}" type="datetimeFigureOut">
              <a:rPr kumimoji="1" lang="ja-JP" altLang="en-US" smtClean="0"/>
              <a:t>2023/10/16</a:t>
            </a:fld>
            <a:endParaRPr kumimoji="1" lang="ja-JP" altLang="en-US"/>
          </a:p>
        </p:txBody>
      </p:sp>
      <p:sp>
        <p:nvSpPr>
          <p:cNvPr id="5" name="フッター プレースホルダー 4">
            <a:extLst>
              <a:ext uri="{FF2B5EF4-FFF2-40B4-BE49-F238E27FC236}">
                <a16:creationId xmlns:a16="http://schemas.microsoft.com/office/drawing/2014/main" id="{801C84EC-C57A-CB8D-D36D-E371CD5E91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8B05F2C5-D42D-E839-76E6-65225A8958E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02AC20-8754-4390-976F-258EEDFBD479}" type="slidenum">
              <a:rPr kumimoji="1" lang="ja-JP" altLang="en-US" smtClean="0"/>
              <a:t>‹#›</a:t>
            </a:fld>
            <a:endParaRPr kumimoji="1" lang="ja-JP" altLang="en-US"/>
          </a:p>
        </p:txBody>
      </p:sp>
    </p:spTree>
    <p:extLst>
      <p:ext uri="{BB962C8B-B14F-4D97-AF65-F5344CB8AC3E}">
        <p14:creationId xmlns:p14="http://schemas.microsoft.com/office/powerpoint/2010/main" val="36328619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oogle Shape;161;p22">
            <a:extLst>
              <a:ext uri="{FF2B5EF4-FFF2-40B4-BE49-F238E27FC236}">
                <a16:creationId xmlns:a16="http://schemas.microsoft.com/office/drawing/2014/main" id="{EF977FE1-E5F6-5ADA-1264-F0A6C4705A77}"/>
              </a:ext>
            </a:extLst>
          </p:cNvPr>
          <p:cNvGrpSpPr/>
          <p:nvPr/>
        </p:nvGrpSpPr>
        <p:grpSpPr>
          <a:xfrm>
            <a:off x="5460639" y="143691"/>
            <a:ext cx="552289" cy="1022489"/>
            <a:chOff x="-1" y="0"/>
            <a:chExt cx="946737" cy="1704148"/>
          </a:xfrm>
        </p:grpSpPr>
        <p:sp>
          <p:nvSpPr>
            <p:cNvPr id="3" name="Google Shape;162;p22">
              <a:extLst>
                <a:ext uri="{FF2B5EF4-FFF2-40B4-BE49-F238E27FC236}">
                  <a16:creationId xmlns:a16="http://schemas.microsoft.com/office/drawing/2014/main" id="{EE535C3D-FB35-769C-00E2-24E34321C5CC}"/>
                </a:ext>
              </a:extLst>
            </p:cNvPr>
            <p:cNvSpPr/>
            <p:nvPr/>
          </p:nvSpPr>
          <p:spPr>
            <a:xfrm>
              <a:off x="-1" y="707200"/>
              <a:ext cx="946737" cy="996948"/>
            </a:xfrm>
            <a:custGeom>
              <a:avLst/>
              <a:gdLst/>
              <a:ahLst/>
              <a:cxnLst/>
              <a:rect l="l" t="t" r="r" b="b"/>
              <a:pathLst>
                <a:path w="19735" h="21600" extrusionOk="0">
                  <a:moveTo>
                    <a:pt x="41" y="21600"/>
                  </a:moveTo>
                  <a:lnTo>
                    <a:pt x="19726" y="21600"/>
                  </a:lnTo>
                  <a:cubicBezTo>
                    <a:pt x="19726" y="21600"/>
                    <a:pt x="20425" y="0"/>
                    <a:pt x="9625" y="0"/>
                  </a:cubicBezTo>
                  <a:cubicBezTo>
                    <a:pt x="-1175" y="0"/>
                    <a:pt x="41" y="21600"/>
                    <a:pt x="41" y="21600"/>
                  </a:cubicBezTo>
                  <a:close/>
                </a:path>
              </a:pathLst>
            </a:custGeom>
            <a:solidFill>
              <a:srgbClr val="FFFFFF"/>
            </a:solidFill>
            <a:ln w="38100" cap="flat" cmpd="sng">
              <a:solidFill>
                <a:srgbClr val="000000"/>
              </a:solidFill>
              <a:prstDash val="solid"/>
              <a:miter lim="400000"/>
              <a:headEnd type="none" w="sm" len="sm"/>
              <a:tailEnd type="none" w="sm" len="sm"/>
            </a:ln>
          </p:spPr>
          <p:txBody>
            <a:bodyPr spcFirstLastPara="1" wrap="square" lIns="28920" tIns="28920" rIns="28920" bIns="28920" anchor="ctr" anchorCtr="0">
              <a:noAutofit/>
            </a:bodyPr>
            <a:lstStyle/>
            <a:p>
              <a:pPr algn="ctr">
                <a:buClr>
                  <a:srgbClr val="000000"/>
                </a:buClr>
                <a:buSzPts val="3400"/>
              </a:pPr>
              <a:endParaRPr sz="2720">
                <a:solidFill>
                  <a:srgbClr val="000000"/>
                </a:solidFill>
                <a:latin typeface="Arial"/>
                <a:ea typeface="Arial"/>
                <a:cs typeface="Arial"/>
                <a:sym typeface="Arial"/>
              </a:endParaRPr>
            </a:p>
          </p:txBody>
        </p:sp>
        <p:sp>
          <p:nvSpPr>
            <p:cNvPr id="4" name="Google Shape;163;p22">
              <a:extLst>
                <a:ext uri="{FF2B5EF4-FFF2-40B4-BE49-F238E27FC236}">
                  <a16:creationId xmlns:a16="http://schemas.microsoft.com/office/drawing/2014/main" id="{ACB85D9D-6351-C346-CC80-F7010384B10E}"/>
                </a:ext>
              </a:extLst>
            </p:cNvPr>
            <p:cNvSpPr/>
            <p:nvPr/>
          </p:nvSpPr>
          <p:spPr>
            <a:xfrm>
              <a:off x="38013" y="0"/>
              <a:ext cx="855900" cy="854700"/>
            </a:xfrm>
            <a:prstGeom prst="ellipse">
              <a:avLst/>
            </a:prstGeom>
            <a:solidFill>
              <a:srgbClr val="FFFFFF"/>
            </a:solidFill>
            <a:ln w="38100" cap="flat" cmpd="sng">
              <a:solidFill>
                <a:srgbClr val="000000"/>
              </a:solidFill>
              <a:prstDash val="solid"/>
              <a:miter lim="400000"/>
              <a:headEnd type="none" w="sm" len="sm"/>
              <a:tailEnd type="none" w="sm" len="sm"/>
            </a:ln>
          </p:spPr>
          <p:txBody>
            <a:bodyPr spcFirstLastPara="1" wrap="square" lIns="28920" tIns="28920" rIns="28920" bIns="28920" anchor="ctr" anchorCtr="0">
              <a:noAutofit/>
            </a:bodyPr>
            <a:lstStyle/>
            <a:p>
              <a:pPr algn="ctr">
                <a:buClr>
                  <a:srgbClr val="000000"/>
                </a:buClr>
                <a:buSzPts val="3400"/>
              </a:pPr>
              <a:endParaRPr sz="2720">
                <a:solidFill>
                  <a:srgbClr val="000000"/>
                </a:solidFill>
                <a:latin typeface="Arial"/>
                <a:ea typeface="Arial"/>
                <a:cs typeface="Arial"/>
                <a:sym typeface="Arial"/>
              </a:endParaRPr>
            </a:p>
          </p:txBody>
        </p:sp>
      </p:grpSp>
      <p:cxnSp>
        <p:nvCxnSpPr>
          <p:cNvPr id="7" name="Google Shape;221;p22">
            <a:extLst>
              <a:ext uri="{FF2B5EF4-FFF2-40B4-BE49-F238E27FC236}">
                <a16:creationId xmlns:a16="http://schemas.microsoft.com/office/drawing/2014/main" id="{6B974C7B-7B8C-3827-FFD9-4C4B594F195F}"/>
              </a:ext>
            </a:extLst>
          </p:cNvPr>
          <p:cNvCxnSpPr/>
          <p:nvPr/>
        </p:nvCxnSpPr>
        <p:spPr>
          <a:xfrm rot="10800000">
            <a:off x="5979217" y="1374886"/>
            <a:ext cx="0" cy="729600"/>
          </a:xfrm>
          <a:prstGeom prst="straightConnector1">
            <a:avLst/>
          </a:prstGeom>
          <a:noFill/>
          <a:ln w="28575" cap="flat" cmpd="sng">
            <a:solidFill>
              <a:srgbClr val="000000"/>
            </a:solidFill>
            <a:prstDash val="solid"/>
            <a:miter lim="400000"/>
            <a:headEnd type="stealth" w="med" len="med"/>
            <a:tailEnd type="none" w="sm" len="sm"/>
          </a:ln>
        </p:spPr>
      </p:cxnSp>
      <p:grpSp>
        <p:nvGrpSpPr>
          <p:cNvPr id="8" name="Google Shape;227;p22">
            <a:extLst>
              <a:ext uri="{FF2B5EF4-FFF2-40B4-BE49-F238E27FC236}">
                <a16:creationId xmlns:a16="http://schemas.microsoft.com/office/drawing/2014/main" id="{871616B4-B4E2-B6F1-704C-540EE8C788F9}"/>
              </a:ext>
            </a:extLst>
          </p:cNvPr>
          <p:cNvGrpSpPr/>
          <p:nvPr/>
        </p:nvGrpSpPr>
        <p:grpSpPr>
          <a:xfrm>
            <a:off x="5533777" y="2305856"/>
            <a:ext cx="552240" cy="1016004"/>
            <a:chOff x="2956672" y="1384595"/>
            <a:chExt cx="690300" cy="1270005"/>
          </a:xfrm>
        </p:grpSpPr>
        <p:sp>
          <p:nvSpPr>
            <p:cNvPr id="9" name="Google Shape;228;p22">
              <a:extLst>
                <a:ext uri="{FF2B5EF4-FFF2-40B4-BE49-F238E27FC236}">
                  <a16:creationId xmlns:a16="http://schemas.microsoft.com/office/drawing/2014/main" id="{2A53B2EE-4D8F-1A37-C4F3-5F20D0CD34A0}"/>
                </a:ext>
              </a:extLst>
            </p:cNvPr>
            <p:cNvSpPr/>
            <p:nvPr/>
          </p:nvSpPr>
          <p:spPr>
            <a:xfrm>
              <a:off x="2956672" y="1384595"/>
              <a:ext cx="690300" cy="1264500"/>
            </a:xfrm>
            <a:prstGeom prst="rect">
              <a:avLst/>
            </a:prstGeom>
            <a:solidFill>
              <a:srgbClr val="FFFFFF"/>
            </a:solidFill>
            <a:ln w="38100" cap="flat" cmpd="sng">
              <a:solidFill>
                <a:srgbClr val="000000"/>
              </a:solidFill>
              <a:prstDash val="solid"/>
              <a:miter lim="400000"/>
              <a:headEnd type="none" w="sm" len="sm"/>
              <a:tailEnd type="none" w="sm" len="sm"/>
            </a:ln>
          </p:spPr>
          <p:txBody>
            <a:bodyPr spcFirstLastPara="1" wrap="square" lIns="28920" tIns="28920" rIns="28920" bIns="28920" anchor="ctr" anchorCtr="0">
              <a:noAutofit/>
            </a:bodyPr>
            <a:lstStyle/>
            <a:p>
              <a:pPr algn="ctr">
                <a:lnSpc>
                  <a:spcPct val="50000"/>
                </a:lnSpc>
                <a:buClr>
                  <a:srgbClr val="000000"/>
                </a:buClr>
                <a:buSzPts val="3400"/>
              </a:pPr>
              <a:endParaRPr sz="2720">
                <a:solidFill>
                  <a:srgbClr val="000000"/>
                </a:solidFill>
                <a:latin typeface="Arial"/>
                <a:ea typeface="Arial"/>
                <a:cs typeface="Arial"/>
                <a:sym typeface="Arial"/>
              </a:endParaRPr>
            </a:p>
          </p:txBody>
        </p:sp>
        <p:sp>
          <p:nvSpPr>
            <p:cNvPr id="10" name="Google Shape;229;p22">
              <a:extLst>
                <a:ext uri="{FF2B5EF4-FFF2-40B4-BE49-F238E27FC236}">
                  <a16:creationId xmlns:a16="http://schemas.microsoft.com/office/drawing/2014/main" id="{F9F7071C-9CB7-2AC6-2F8A-E2B2273AD847}"/>
                </a:ext>
              </a:extLst>
            </p:cNvPr>
            <p:cNvSpPr/>
            <p:nvPr/>
          </p:nvSpPr>
          <p:spPr>
            <a:xfrm>
              <a:off x="3074025" y="1509800"/>
              <a:ext cx="181800" cy="187200"/>
            </a:xfrm>
            <a:prstGeom prst="rect">
              <a:avLst/>
            </a:prstGeom>
            <a:solidFill>
              <a:srgbClr val="FFFFFF"/>
            </a:solidFill>
            <a:ln w="19050" cap="flat" cmpd="sng">
              <a:solidFill>
                <a:srgbClr val="000000"/>
              </a:solidFill>
              <a:prstDash val="solid"/>
              <a:miter lim="400000"/>
              <a:headEnd type="none" w="sm" len="sm"/>
              <a:tailEnd type="none" w="sm" len="sm"/>
            </a:ln>
          </p:spPr>
          <p:txBody>
            <a:bodyPr spcFirstLastPara="1" wrap="square" lIns="28920" tIns="28920" rIns="28920" bIns="28920" anchor="ctr" anchorCtr="0">
              <a:noAutofit/>
            </a:bodyPr>
            <a:lstStyle/>
            <a:p>
              <a:pPr algn="ctr">
                <a:lnSpc>
                  <a:spcPct val="50000"/>
                </a:lnSpc>
                <a:buClr>
                  <a:srgbClr val="000000"/>
                </a:buClr>
                <a:buSzPts val="3400"/>
              </a:pPr>
              <a:endParaRPr sz="2720">
                <a:solidFill>
                  <a:srgbClr val="000000"/>
                </a:solidFill>
                <a:latin typeface="Arial"/>
                <a:ea typeface="Arial"/>
                <a:cs typeface="Arial"/>
                <a:sym typeface="Arial"/>
              </a:endParaRPr>
            </a:p>
          </p:txBody>
        </p:sp>
        <p:sp>
          <p:nvSpPr>
            <p:cNvPr id="11" name="Google Shape;230;p22">
              <a:extLst>
                <a:ext uri="{FF2B5EF4-FFF2-40B4-BE49-F238E27FC236}">
                  <a16:creationId xmlns:a16="http://schemas.microsoft.com/office/drawing/2014/main" id="{25CEA04A-3324-4A84-3466-7A56F3B2D007}"/>
                </a:ext>
              </a:extLst>
            </p:cNvPr>
            <p:cNvSpPr/>
            <p:nvPr/>
          </p:nvSpPr>
          <p:spPr>
            <a:xfrm>
              <a:off x="3347800" y="1509800"/>
              <a:ext cx="181800" cy="187200"/>
            </a:xfrm>
            <a:prstGeom prst="rect">
              <a:avLst/>
            </a:prstGeom>
            <a:solidFill>
              <a:srgbClr val="FFFFFF"/>
            </a:solidFill>
            <a:ln w="19050" cap="flat" cmpd="sng">
              <a:solidFill>
                <a:srgbClr val="000000"/>
              </a:solidFill>
              <a:prstDash val="solid"/>
              <a:miter lim="400000"/>
              <a:headEnd type="none" w="sm" len="sm"/>
              <a:tailEnd type="none" w="sm" len="sm"/>
            </a:ln>
          </p:spPr>
          <p:txBody>
            <a:bodyPr spcFirstLastPara="1" wrap="square" lIns="28920" tIns="28920" rIns="28920" bIns="28920" anchor="ctr" anchorCtr="0">
              <a:noAutofit/>
            </a:bodyPr>
            <a:lstStyle/>
            <a:p>
              <a:pPr algn="ctr">
                <a:lnSpc>
                  <a:spcPct val="50000"/>
                </a:lnSpc>
                <a:buClr>
                  <a:srgbClr val="000000"/>
                </a:buClr>
                <a:buSzPts val="3400"/>
              </a:pPr>
              <a:endParaRPr sz="2720">
                <a:solidFill>
                  <a:srgbClr val="000000"/>
                </a:solidFill>
                <a:latin typeface="Arial"/>
                <a:ea typeface="Arial"/>
                <a:cs typeface="Arial"/>
                <a:sym typeface="Arial"/>
              </a:endParaRPr>
            </a:p>
          </p:txBody>
        </p:sp>
        <p:sp>
          <p:nvSpPr>
            <p:cNvPr id="12" name="Google Shape;231;p22">
              <a:extLst>
                <a:ext uri="{FF2B5EF4-FFF2-40B4-BE49-F238E27FC236}">
                  <a16:creationId xmlns:a16="http://schemas.microsoft.com/office/drawing/2014/main" id="{CDF47906-FE3B-A039-A6AB-E3D7838A8324}"/>
                </a:ext>
              </a:extLst>
            </p:cNvPr>
            <p:cNvSpPr/>
            <p:nvPr/>
          </p:nvSpPr>
          <p:spPr>
            <a:xfrm>
              <a:off x="3074025" y="1796002"/>
              <a:ext cx="181800" cy="187200"/>
            </a:xfrm>
            <a:prstGeom prst="rect">
              <a:avLst/>
            </a:prstGeom>
            <a:solidFill>
              <a:srgbClr val="FFFFFF"/>
            </a:solidFill>
            <a:ln w="19050" cap="flat" cmpd="sng">
              <a:solidFill>
                <a:srgbClr val="000000"/>
              </a:solidFill>
              <a:prstDash val="solid"/>
              <a:miter lim="400000"/>
              <a:headEnd type="none" w="sm" len="sm"/>
              <a:tailEnd type="none" w="sm" len="sm"/>
            </a:ln>
          </p:spPr>
          <p:txBody>
            <a:bodyPr spcFirstLastPara="1" wrap="square" lIns="28920" tIns="28920" rIns="28920" bIns="28920" anchor="ctr" anchorCtr="0">
              <a:noAutofit/>
            </a:bodyPr>
            <a:lstStyle/>
            <a:p>
              <a:pPr algn="ctr">
                <a:lnSpc>
                  <a:spcPct val="50000"/>
                </a:lnSpc>
                <a:buClr>
                  <a:srgbClr val="000000"/>
                </a:buClr>
                <a:buSzPts val="3400"/>
              </a:pPr>
              <a:endParaRPr sz="2720">
                <a:solidFill>
                  <a:srgbClr val="000000"/>
                </a:solidFill>
                <a:latin typeface="Arial"/>
                <a:ea typeface="Arial"/>
                <a:cs typeface="Arial"/>
                <a:sym typeface="Arial"/>
              </a:endParaRPr>
            </a:p>
          </p:txBody>
        </p:sp>
        <p:sp>
          <p:nvSpPr>
            <p:cNvPr id="13" name="Google Shape;232;p22">
              <a:extLst>
                <a:ext uri="{FF2B5EF4-FFF2-40B4-BE49-F238E27FC236}">
                  <a16:creationId xmlns:a16="http://schemas.microsoft.com/office/drawing/2014/main" id="{E4950BF7-DCC3-84A1-B470-AE88323BF427}"/>
                </a:ext>
              </a:extLst>
            </p:cNvPr>
            <p:cNvSpPr/>
            <p:nvPr/>
          </p:nvSpPr>
          <p:spPr>
            <a:xfrm>
              <a:off x="3347800" y="1796002"/>
              <a:ext cx="181800" cy="187200"/>
            </a:xfrm>
            <a:prstGeom prst="rect">
              <a:avLst/>
            </a:prstGeom>
            <a:solidFill>
              <a:srgbClr val="FFFFFF"/>
            </a:solidFill>
            <a:ln w="19050" cap="flat" cmpd="sng">
              <a:solidFill>
                <a:srgbClr val="000000"/>
              </a:solidFill>
              <a:prstDash val="solid"/>
              <a:miter lim="400000"/>
              <a:headEnd type="none" w="sm" len="sm"/>
              <a:tailEnd type="none" w="sm" len="sm"/>
            </a:ln>
          </p:spPr>
          <p:txBody>
            <a:bodyPr spcFirstLastPara="1" wrap="square" lIns="28920" tIns="28920" rIns="28920" bIns="28920" anchor="ctr" anchorCtr="0">
              <a:noAutofit/>
            </a:bodyPr>
            <a:lstStyle/>
            <a:p>
              <a:pPr algn="ctr">
                <a:lnSpc>
                  <a:spcPct val="50000"/>
                </a:lnSpc>
                <a:buClr>
                  <a:srgbClr val="000000"/>
                </a:buClr>
                <a:buSzPts val="3400"/>
              </a:pPr>
              <a:endParaRPr sz="2720">
                <a:solidFill>
                  <a:srgbClr val="000000"/>
                </a:solidFill>
                <a:latin typeface="Arial"/>
                <a:ea typeface="Arial"/>
                <a:cs typeface="Arial"/>
                <a:sym typeface="Arial"/>
              </a:endParaRPr>
            </a:p>
          </p:txBody>
        </p:sp>
        <p:sp>
          <p:nvSpPr>
            <p:cNvPr id="14" name="Google Shape;233;p22">
              <a:extLst>
                <a:ext uri="{FF2B5EF4-FFF2-40B4-BE49-F238E27FC236}">
                  <a16:creationId xmlns:a16="http://schemas.microsoft.com/office/drawing/2014/main" id="{54861993-0C1C-336C-3799-CC6B3500AD43}"/>
                </a:ext>
              </a:extLst>
            </p:cNvPr>
            <p:cNvSpPr/>
            <p:nvPr/>
          </p:nvSpPr>
          <p:spPr>
            <a:xfrm>
              <a:off x="3074025" y="2082204"/>
              <a:ext cx="181800" cy="187200"/>
            </a:xfrm>
            <a:prstGeom prst="rect">
              <a:avLst/>
            </a:prstGeom>
            <a:solidFill>
              <a:srgbClr val="FFFFFF"/>
            </a:solidFill>
            <a:ln w="19050" cap="flat" cmpd="sng">
              <a:solidFill>
                <a:srgbClr val="000000"/>
              </a:solidFill>
              <a:prstDash val="solid"/>
              <a:miter lim="400000"/>
              <a:headEnd type="none" w="sm" len="sm"/>
              <a:tailEnd type="none" w="sm" len="sm"/>
            </a:ln>
          </p:spPr>
          <p:txBody>
            <a:bodyPr spcFirstLastPara="1" wrap="square" lIns="28920" tIns="28920" rIns="28920" bIns="28920" anchor="ctr" anchorCtr="0">
              <a:noAutofit/>
            </a:bodyPr>
            <a:lstStyle/>
            <a:p>
              <a:pPr algn="ctr">
                <a:lnSpc>
                  <a:spcPct val="50000"/>
                </a:lnSpc>
                <a:buClr>
                  <a:srgbClr val="000000"/>
                </a:buClr>
                <a:buSzPts val="3400"/>
              </a:pPr>
              <a:endParaRPr sz="2720">
                <a:solidFill>
                  <a:srgbClr val="000000"/>
                </a:solidFill>
                <a:latin typeface="Arial"/>
                <a:ea typeface="Arial"/>
                <a:cs typeface="Arial"/>
                <a:sym typeface="Arial"/>
              </a:endParaRPr>
            </a:p>
          </p:txBody>
        </p:sp>
        <p:sp>
          <p:nvSpPr>
            <p:cNvPr id="15" name="Google Shape;234;p22">
              <a:extLst>
                <a:ext uri="{FF2B5EF4-FFF2-40B4-BE49-F238E27FC236}">
                  <a16:creationId xmlns:a16="http://schemas.microsoft.com/office/drawing/2014/main" id="{1D7B15B4-A756-F048-4D73-6EE6FAFCEF9D}"/>
                </a:ext>
              </a:extLst>
            </p:cNvPr>
            <p:cNvSpPr/>
            <p:nvPr/>
          </p:nvSpPr>
          <p:spPr>
            <a:xfrm>
              <a:off x="3347800" y="2082204"/>
              <a:ext cx="181800" cy="187200"/>
            </a:xfrm>
            <a:prstGeom prst="rect">
              <a:avLst/>
            </a:prstGeom>
            <a:solidFill>
              <a:srgbClr val="FFFFFF"/>
            </a:solidFill>
            <a:ln w="19050" cap="flat" cmpd="sng">
              <a:solidFill>
                <a:srgbClr val="000000"/>
              </a:solidFill>
              <a:prstDash val="solid"/>
              <a:miter lim="400000"/>
              <a:headEnd type="none" w="sm" len="sm"/>
              <a:tailEnd type="none" w="sm" len="sm"/>
            </a:ln>
          </p:spPr>
          <p:txBody>
            <a:bodyPr spcFirstLastPara="1" wrap="square" lIns="28920" tIns="28920" rIns="28920" bIns="28920" anchor="ctr" anchorCtr="0">
              <a:noAutofit/>
            </a:bodyPr>
            <a:lstStyle/>
            <a:p>
              <a:pPr algn="ctr">
                <a:lnSpc>
                  <a:spcPct val="50000"/>
                </a:lnSpc>
                <a:buClr>
                  <a:srgbClr val="000000"/>
                </a:buClr>
                <a:buSzPts val="3400"/>
              </a:pPr>
              <a:endParaRPr sz="2720">
                <a:solidFill>
                  <a:srgbClr val="000000"/>
                </a:solidFill>
                <a:latin typeface="Arial"/>
                <a:ea typeface="Arial"/>
                <a:cs typeface="Arial"/>
                <a:sym typeface="Arial"/>
              </a:endParaRPr>
            </a:p>
          </p:txBody>
        </p:sp>
        <p:sp>
          <p:nvSpPr>
            <p:cNvPr id="16" name="Google Shape;235;p22">
              <a:extLst>
                <a:ext uri="{FF2B5EF4-FFF2-40B4-BE49-F238E27FC236}">
                  <a16:creationId xmlns:a16="http://schemas.microsoft.com/office/drawing/2014/main" id="{548F32F1-B5C9-9D1C-4D23-5E26F3A6C86B}"/>
                </a:ext>
              </a:extLst>
            </p:cNvPr>
            <p:cNvSpPr/>
            <p:nvPr/>
          </p:nvSpPr>
          <p:spPr>
            <a:xfrm>
              <a:off x="3130500" y="2419100"/>
              <a:ext cx="345300" cy="235500"/>
            </a:xfrm>
            <a:prstGeom prst="rect">
              <a:avLst/>
            </a:prstGeom>
            <a:noFill/>
            <a:ln w="19050" cap="flat" cmpd="sng">
              <a:solidFill>
                <a:srgbClr val="000000"/>
              </a:solidFill>
              <a:prstDash val="solid"/>
              <a:miter lim="400000"/>
              <a:headEnd type="none" w="sm" len="sm"/>
              <a:tailEnd type="none" w="sm" len="sm"/>
            </a:ln>
          </p:spPr>
          <p:txBody>
            <a:bodyPr spcFirstLastPara="1" wrap="square" lIns="28920" tIns="28920" rIns="28920" bIns="28920" anchor="ctr" anchorCtr="0">
              <a:noAutofit/>
            </a:bodyPr>
            <a:lstStyle/>
            <a:p>
              <a:pPr algn="ctr">
                <a:lnSpc>
                  <a:spcPct val="50000"/>
                </a:lnSpc>
                <a:buClr>
                  <a:srgbClr val="000000"/>
                </a:buClr>
                <a:buSzPts val="3400"/>
              </a:pPr>
              <a:endParaRPr sz="2720">
                <a:solidFill>
                  <a:srgbClr val="000000"/>
                </a:solidFill>
                <a:latin typeface="Arial"/>
                <a:ea typeface="Arial"/>
                <a:cs typeface="Arial"/>
                <a:sym typeface="Arial"/>
              </a:endParaRPr>
            </a:p>
          </p:txBody>
        </p:sp>
      </p:grpSp>
      <p:cxnSp>
        <p:nvCxnSpPr>
          <p:cNvPr id="17" name="Google Shape;156;p22">
            <a:extLst>
              <a:ext uri="{FF2B5EF4-FFF2-40B4-BE49-F238E27FC236}">
                <a16:creationId xmlns:a16="http://schemas.microsoft.com/office/drawing/2014/main" id="{AF1D603F-ED87-2E19-1799-817783FDBF25}"/>
              </a:ext>
            </a:extLst>
          </p:cNvPr>
          <p:cNvCxnSpPr>
            <a:cxnSpLocks/>
          </p:cNvCxnSpPr>
          <p:nvPr/>
        </p:nvCxnSpPr>
        <p:spPr>
          <a:xfrm flipH="1" flipV="1">
            <a:off x="6212784" y="2709861"/>
            <a:ext cx="2978181" cy="7990"/>
          </a:xfrm>
          <a:prstGeom prst="straightConnector1">
            <a:avLst/>
          </a:prstGeom>
          <a:noFill/>
          <a:ln w="28575" cap="flat" cmpd="sng">
            <a:solidFill>
              <a:srgbClr val="000000"/>
            </a:solidFill>
            <a:prstDash val="solid"/>
            <a:miter lim="400000"/>
            <a:headEnd type="stealth" w="med" len="med"/>
            <a:tailEnd type="none" w="sm" len="sm"/>
          </a:ln>
        </p:spPr>
      </p:cxnSp>
      <p:sp>
        <p:nvSpPr>
          <p:cNvPr id="18" name="Google Shape;191;p22">
            <a:extLst>
              <a:ext uri="{FF2B5EF4-FFF2-40B4-BE49-F238E27FC236}">
                <a16:creationId xmlns:a16="http://schemas.microsoft.com/office/drawing/2014/main" id="{D0AC47BA-0599-1AAC-69BE-B5BBECBE538F}"/>
              </a:ext>
            </a:extLst>
          </p:cNvPr>
          <p:cNvSpPr/>
          <p:nvPr/>
        </p:nvSpPr>
        <p:spPr>
          <a:xfrm>
            <a:off x="7795170" y="2608050"/>
            <a:ext cx="213600" cy="219600"/>
          </a:xfrm>
          <a:prstGeom prst="roundRect">
            <a:avLst>
              <a:gd name="adj" fmla="val 22790"/>
            </a:avLst>
          </a:prstGeom>
          <a:solidFill>
            <a:srgbClr val="FFFC41"/>
          </a:solidFill>
          <a:ln w="28575" cap="flat" cmpd="sng">
            <a:solidFill>
              <a:srgbClr val="000000"/>
            </a:solidFill>
            <a:prstDash val="solid"/>
            <a:miter lim="400000"/>
            <a:headEnd type="none" w="sm" len="sm"/>
            <a:tailEnd type="none" w="sm" len="sm"/>
          </a:ln>
        </p:spPr>
        <p:txBody>
          <a:bodyPr spcFirstLastPara="1" wrap="square" lIns="28920" tIns="28920" rIns="28920" bIns="28920" anchor="ctr" anchorCtr="0">
            <a:noAutofit/>
          </a:bodyPr>
          <a:lstStyle/>
          <a:p>
            <a:pPr algn="ctr">
              <a:buClr>
                <a:srgbClr val="000000"/>
              </a:buClr>
              <a:buSzPts val="1300"/>
            </a:pPr>
            <a:r>
              <a:rPr lang="en-US" altLang="ja" sz="1200" dirty="0">
                <a:solidFill>
                  <a:srgbClr val="000000"/>
                </a:solidFill>
                <a:latin typeface="Arial"/>
                <a:ea typeface="Arial"/>
                <a:cs typeface="Arial"/>
                <a:sym typeface="Arial"/>
              </a:rPr>
              <a:t>¥</a:t>
            </a:r>
            <a:endParaRPr sz="960" dirty="0">
              <a:solidFill>
                <a:srgbClr val="000000"/>
              </a:solidFill>
              <a:latin typeface="Arial"/>
              <a:ea typeface="Arial"/>
              <a:cs typeface="Arial"/>
              <a:sym typeface="Arial"/>
            </a:endParaRPr>
          </a:p>
        </p:txBody>
      </p:sp>
      <p:sp>
        <p:nvSpPr>
          <p:cNvPr id="19" name="Google Shape;151;p22">
            <a:extLst>
              <a:ext uri="{FF2B5EF4-FFF2-40B4-BE49-F238E27FC236}">
                <a16:creationId xmlns:a16="http://schemas.microsoft.com/office/drawing/2014/main" id="{105723DD-4A74-2A5E-7C74-BD766E7D43F7}"/>
              </a:ext>
            </a:extLst>
          </p:cNvPr>
          <p:cNvSpPr/>
          <p:nvPr/>
        </p:nvSpPr>
        <p:spPr>
          <a:xfrm>
            <a:off x="9258241" y="2373980"/>
            <a:ext cx="552240" cy="1011600"/>
          </a:xfrm>
          <a:prstGeom prst="rect">
            <a:avLst/>
          </a:prstGeom>
          <a:noFill/>
          <a:ln w="38100" cap="flat" cmpd="sng">
            <a:solidFill>
              <a:srgbClr val="000000"/>
            </a:solidFill>
            <a:prstDash val="solid"/>
            <a:miter lim="400000"/>
            <a:headEnd type="none" w="sm" len="sm"/>
            <a:tailEnd type="none" w="sm" len="sm"/>
          </a:ln>
        </p:spPr>
        <p:txBody>
          <a:bodyPr spcFirstLastPara="1" wrap="square" lIns="28920" tIns="28920" rIns="28920" bIns="28920" anchor="ctr" anchorCtr="0">
            <a:noAutofit/>
          </a:bodyPr>
          <a:lstStyle/>
          <a:p>
            <a:pPr>
              <a:lnSpc>
                <a:spcPct val="50000"/>
              </a:lnSpc>
              <a:buClr>
                <a:srgbClr val="000000"/>
              </a:buClr>
              <a:buSzPts val="3400"/>
            </a:pPr>
            <a:endParaRPr sz="2720">
              <a:solidFill>
                <a:srgbClr val="000000"/>
              </a:solidFill>
              <a:latin typeface="Arial"/>
              <a:ea typeface="Arial"/>
              <a:cs typeface="Arial"/>
              <a:sym typeface="Arial"/>
            </a:endParaRPr>
          </a:p>
        </p:txBody>
      </p:sp>
      <p:sp>
        <p:nvSpPr>
          <p:cNvPr id="20" name="テキスト ボックス 19">
            <a:extLst>
              <a:ext uri="{FF2B5EF4-FFF2-40B4-BE49-F238E27FC236}">
                <a16:creationId xmlns:a16="http://schemas.microsoft.com/office/drawing/2014/main" id="{6734350A-63A8-6D34-1F70-FF62CA03E81B}"/>
              </a:ext>
            </a:extLst>
          </p:cNvPr>
          <p:cNvSpPr txBox="1"/>
          <p:nvPr/>
        </p:nvSpPr>
        <p:spPr>
          <a:xfrm>
            <a:off x="9216145" y="2508250"/>
            <a:ext cx="627864" cy="706363"/>
          </a:xfrm>
          <a:prstGeom prst="rect">
            <a:avLst/>
          </a:prstGeom>
          <a:noFill/>
        </p:spPr>
        <p:txBody>
          <a:bodyPr vert="eaVert" wrap="square" rtlCol="0">
            <a:spAutoFit/>
          </a:bodyPr>
          <a:lstStyle/>
          <a:p>
            <a:r>
              <a:rPr lang="ja-JP" altLang="en-US" sz="1440" dirty="0"/>
              <a:t>空き家所有者</a:t>
            </a:r>
          </a:p>
        </p:txBody>
      </p:sp>
      <p:cxnSp>
        <p:nvCxnSpPr>
          <p:cNvPr id="22" name="Google Shape;158;p22">
            <a:extLst>
              <a:ext uri="{FF2B5EF4-FFF2-40B4-BE49-F238E27FC236}">
                <a16:creationId xmlns:a16="http://schemas.microsoft.com/office/drawing/2014/main" id="{2257A37F-7A64-65C2-0960-CAA5C337ACA4}"/>
              </a:ext>
            </a:extLst>
          </p:cNvPr>
          <p:cNvCxnSpPr>
            <a:cxnSpLocks/>
          </p:cNvCxnSpPr>
          <p:nvPr/>
        </p:nvCxnSpPr>
        <p:spPr>
          <a:xfrm>
            <a:off x="6212784" y="3213887"/>
            <a:ext cx="2978181" cy="726"/>
          </a:xfrm>
          <a:prstGeom prst="straightConnector1">
            <a:avLst/>
          </a:prstGeom>
          <a:noFill/>
          <a:ln w="28575" cap="flat" cmpd="sng">
            <a:solidFill>
              <a:srgbClr val="000000"/>
            </a:solidFill>
            <a:prstDash val="solid"/>
            <a:miter lim="400000"/>
            <a:headEnd type="stealth" w="med" len="med"/>
            <a:tailEnd type="none" w="sm" len="sm"/>
          </a:ln>
        </p:spPr>
      </p:cxnSp>
      <p:sp>
        <p:nvSpPr>
          <p:cNvPr id="23" name="Google Shape;222;p22">
            <a:extLst>
              <a:ext uri="{FF2B5EF4-FFF2-40B4-BE49-F238E27FC236}">
                <a16:creationId xmlns:a16="http://schemas.microsoft.com/office/drawing/2014/main" id="{D3C9D841-4CB3-5E3C-4A96-58A57809343A}"/>
              </a:ext>
            </a:extLst>
          </p:cNvPr>
          <p:cNvSpPr/>
          <p:nvPr/>
        </p:nvSpPr>
        <p:spPr>
          <a:xfrm>
            <a:off x="7587652" y="3027041"/>
            <a:ext cx="979191" cy="393242"/>
          </a:xfrm>
          <a:prstGeom prst="rect">
            <a:avLst/>
          </a:prstGeom>
          <a:solidFill>
            <a:srgbClr val="00B0F0"/>
          </a:solidFill>
          <a:ln w="28575" cap="flat" cmpd="sng">
            <a:solidFill>
              <a:srgbClr val="000000"/>
            </a:solidFill>
            <a:prstDash val="solid"/>
            <a:round/>
            <a:headEnd type="none" w="sm" len="sm"/>
            <a:tailEnd type="none" w="sm" len="sm"/>
          </a:ln>
        </p:spPr>
        <p:txBody>
          <a:bodyPr spcFirstLastPara="1" wrap="square" lIns="73140" tIns="73140" rIns="73140" bIns="73140" anchor="ctr" anchorCtr="0">
            <a:noAutofit/>
          </a:bodyPr>
          <a:lstStyle/>
          <a:p>
            <a:pPr>
              <a:buClr>
                <a:srgbClr val="000000"/>
              </a:buClr>
              <a:buSzPts val="1400"/>
            </a:pPr>
            <a:r>
              <a:rPr lang="ja-JP" altLang="en-US" sz="1440" dirty="0"/>
              <a:t>空き家を受け渡し</a:t>
            </a:r>
            <a:endParaRPr sz="1120" dirty="0">
              <a:solidFill>
                <a:srgbClr val="000000"/>
              </a:solidFill>
              <a:latin typeface="Arial"/>
              <a:ea typeface="Arial"/>
              <a:cs typeface="Arial"/>
              <a:sym typeface="Arial"/>
            </a:endParaRPr>
          </a:p>
        </p:txBody>
      </p:sp>
      <p:sp>
        <p:nvSpPr>
          <p:cNvPr id="26" name="テキスト ボックス 25">
            <a:extLst>
              <a:ext uri="{FF2B5EF4-FFF2-40B4-BE49-F238E27FC236}">
                <a16:creationId xmlns:a16="http://schemas.microsoft.com/office/drawing/2014/main" id="{0D09244B-49B4-B44C-2AF8-8E0E05006FED}"/>
              </a:ext>
            </a:extLst>
          </p:cNvPr>
          <p:cNvSpPr txBox="1"/>
          <p:nvPr/>
        </p:nvSpPr>
        <p:spPr>
          <a:xfrm>
            <a:off x="5522838" y="3385580"/>
            <a:ext cx="793122" cy="313932"/>
          </a:xfrm>
          <a:prstGeom prst="rect">
            <a:avLst/>
          </a:prstGeom>
          <a:noFill/>
        </p:spPr>
        <p:txBody>
          <a:bodyPr wrap="square" rtlCol="0">
            <a:spAutoFit/>
          </a:bodyPr>
          <a:lstStyle/>
          <a:p>
            <a:r>
              <a:rPr lang="ja-JP" altLang="en-US" sz="1440" dirty="0"/>
              <a:t>会社</a:t>
            </a:r>
          </a:p>
        </p:txBody>
      </p:sp>
      <p:sp>
        <p:nvSpPr>
          <p:cNvPr id="27" name="テキスト ボックス 26">
            <a:extLst>
              <a:ext uri="{FF2B5EF4-FFF2-40B4-BE49-F238E27FC236}">
                <a16:creationId xmlns:a16="http://schemas.microsoft.com/office/drawing/2014/main" id="{28519D67-166E-D957-B710-4083CE690DBF}"/>
              </a:ext>
            </a:extLst>
          </p:cNvPr>
          <p:cNvSpPr txBox="1"/>
          <p:nvPr/>
        </p:nvSpPr>
        <p:spPr>
          <a:xfrm>
            <a:off x="6086017" y="244620"/>
            <a:ext cx="775664" cy="757130"/>
          </a:xfrm>
          <a:prstGeom prst="rect">
            <a:avLst/>
          </a:prstGeom>
          <a:noFill/>
        </p:spPr>
        <p:txBody>
          <a:bodyPr wrap="square" rtlCol="0">
            <a:spAutoFit/>
          </a:bodyPr>
          <a:lstStyle/>
          <a:p>
            <a:r>
              <a:rPr lang="ja-JP" altLang="en-US" sz="1440" dirty="0"/>
              <a:t>サービス対象者</a:t>
            </a:r>
          </a:p>
        </p:txBody>
      </p:sp>
      <p:cxnSp>
        <p:nvCxnSpPr>
          <p:cNvPr id="29" name="Google Shape;221;p22">
            <a:extLst>
              <a:ext uri="{FF2B5EF4-FFF2-40B4-BE49-F238E27FC236}">
                <a16:creationId xmlns:a16="http://schemas.microsoft.com/office/drawing/2014/main" id="{ABDB51EC-81C0-8B50-1428-312E59F23FBE}"/>
              </a:ext>
            </a:extLst>
          </p:cNvPr>
          <p:cNvCxnSpPr/>
          <p:nvPr/>
        </p:nvCxnSpPr>
        <p:spPr>
          <a:xfrm rot="10800000">
            <a:off x="6078541" y="3748122"/>
            <a:ext cx="0" cy="729600"/>
          </a:xfrm>
          <a:prstGeom prst="straightConnector1">
            <a:avLst/>
          </a:prstGeom>
          <a:noFill/>
          <a:ln w="28575" cap="flat" cmpd="sng">
            <a:solidFill>
              <a:srgbClr val="000000"/>
            </a:solidFill>
            <a:prstDash val="solid"/>
            <a:miter lim="400000"/>
            <a:headEnd type="stealth" w="med" len="med"/>
            <a:tailEnd type="none" w="sm" len="sm"/>
          </a:ln>
        </p:spPr>
      </p:cxnSp>
      <p:sp>
        <p:nvSpPr>
          <p:cNvPr id="31" name="Google Shape;191;p22">
            <a:extLst>
              <a:ext uri="{FF2B5EF4-FFF2-40B4-BE49-F238E27FC236}">
                <a16:creationId xmlns:a16="http://schemas.microsoft.com/office/drawing/2014/main" id="{D70DE836-AD1B-42C6-2C8B-9C2E2A2C393D}"/>
              </a:ext>
            </a:extLst>
          </p:cNvPr>
          <p:cNvSpPr/>
          <p:nvPr/>
        </p:nvSpPr>
        <p:spPr>
          <a:xfrm>
            <a:off x="5864940" y="1607302"/>
            <a:ext cx="213600" cy="219600"/>
          </a:xfrm>
          <a:prstGeom prst="roundRect">
            <a:avLst>
              <a:gd name="adj" fmla="val 22790"/>
            </a:avLst>
          </a:prstGeom>
          <a:solidFill>
            <a:srgbClr val="FFFC41"/>
          </a:solidFill>
          <a:ln w="28575" cap="flat" cmpd="sng">
            <a:solidFill>
              <a:srgbClr val="000000"/>
            </a:solidFill>
            <a:prstDash val="solid"/>
            <a:miter lim="400000"/>
            <a:headEnd type="none" w="sm" len="sm"/>
            <a:tailEnd type="none" w="sm" len="sm"/>
          </a:ln>
        </p:spPr>
        <p:txBody>
          <a:bodyPr spcFirstLastPara="1" wrap="square" lIns="28920" tIns="28920" rIns="28920" bIns="28920" anchor="ctr" anchorCtr="0">
            <a:noAutofit/>
          </a:bodyPr>
          <a:lstStyle/>
          <a:p>
            <a:pPr algn="ctr">
              <a:buClr>
                <a:srgbClr val="000000"/>
              </a:buClr>
              <a:buSzPts val="1300"/>
            </a:pPr>
            <a:r>
              <a:rPr lang="en-US" altLang="ja" sz="1200" dirty="0">
                <a:solidFill>
                  <a:srgbClr val="000000"/>
                </a:solidFill>
                <a:latin typeface="Arial"/>
                <a:ea typeface="Arial"/>
                <a:cs typeface="Arial"/>
                <a:sym typeface="Arial"/>
              </a:rPr>
              <a:t>¥</a:t>
            </a:r>
            <a:endParaRPr sz="960" dirty="0">
              <a:solidFill>
                <a:srgbClr val="000000"/>
              </a:solidFill>
              <a:latin typeface="Arial"/>
              <a:ea typeface="Arial"/>
              <a:cs typeface="Arial"/>
              <a:sym typeface="Arial"/>
            </a:endParaRPr>
          </a:p>
        </p:txBody>
      </p:sp>
      <p:cxnSp>
        <p:nvCxnSpPr>
          <p:cNvPr id="32" name="Google Shape;153;p22">
            <a:extLst>
              <a:ext uri="{FF2B5EF4-FFF2-40B4-BE49-F238E27FC236}">
                <a16:creationId xmlns:a16="http://schemas.microsoft.com/office/drawing/2014/main" id="{FD34AC07-2C1F-E707-F292-390E65292395}"/>
              </a:ext>
            </a:extLst>
          </p:cNvPr>
          <p:cNvCxnSpPr/>
          <p:nvPr/>
        </p:nvCxnSpPr>
        <p:spPr>
          <a:xfrm>
            <a:off x="5500869" y="1386406"/>
            <a:ext cx="0" cy="718080"/>
          </a:xfrm>
          <a:prstGeom prst="straightConnector1">
            <a:avLst/>
          </a:prstGeom>
          <a:noFill/>
          <a:ln w="28575" cap="flat" cmpd="sng">
            <a:solidFill>
              <a:srgbClr val="000000"/>
            </a:solidFill>
            <a:prstDash val="solid"/>
            <a:miter lim="400000"/>
            <a:headEnd type="stealth" w="med" len="med"/>
            <a:tailEnd type="none" w="sm" len="sm"/>
          </a:ln>
        </p:spPr>
      </p:cxnSp>
      <p:sp>
        <p:nvSpPr>
          <p:cNvPr id="33" name="Google Shape;244;p22">
            <a:extLst>
              <a:ext uri="{FF2B5EF4-FFF2-40B4-BE49-F238E27FC236}">
                <a16:creationId xmlns:a16="http://schemas.microsoft.com/office/drawing/2014/main" id="{1C00B2F3-7D30-EA41-C2BF-18CD1570D272}"/>
              </a:ext>
            </a:extLst>
          </p:cNvPr>
          <p:cNvSpPr/>
          <p:nvPr/>
        </p:nvSpPr>
        <p:spPr>
          <a:xfrm>
            <a:off x="4920781" y="1618320"/>
            <a:ext cx="894451" cy="341592"/>
          </a:xfrm>
          <a:prstGeom prst="rect">
            <a:avLst/>
          </a:prstGeom>
          <a:solidFill>
            <a:srgbClr val="92D050"/>
          </a:solidFill>
          <a:ln w="28575" cap="flat" cmpd="sng">
            <a:solidFill>
              <a:srgbClr val="000000"/>
            </a:solidFill>
            <a:prstDash val="solid"/>
            <a:round/>
            <a:headEnd type="none" w="sm" len="sm"/>
            <a:tailEnd type="none" w="sm" len="sm"/>
          </a:ln>
        </p:spPr>
        <p:txBody>
          <a:bodyPr spcFirstLastPara="1" wrap="square" lIns="73140" tIns="73140" rIns="73140" bIns="73140" anchor="ctr" anchorCtr="0">
            <a:noAutofit/>
          </a:bodyPr>
          <a:lstStyle/>
          <a:p>
            <a:pPr>
              <a:buClr>
                <a:srgbClr val="000000"/>
              </a:buClr>
              <a:buSzPts val="1400"/>
            </a:pPr>
            <a:r>
              <a:rPr lang="ja-JP" altLang="en-US" sz="1120" dirty="0">
                <a:solidFill>
                  <a:srgbClr val="000000"/>
                </a:solidFill>
                <a:latin typeface="Arial"/>
                <a:ea typeface="Arial"/>
                <a:cs typeface="Arial"/>
                <a:sym typeface="Arial"/>
              </a:rPr>
              <a:t>サービス提供</a:t>
            </a:r>
            <a:endParaRPr lang="en-US" altLang="ja-JP" sz="1120" dirty="0">
              <a:solidFill>
                <a:srgbClr val="000000"/>
              </a:solidFill>
              <a:latin typeface="Arial"/>
              <a:ea typeface="Arial"/>
              <a:cs typeface="Arial"/>
              <a:sym typeface="Arial"/>
            </a:endParaRPr>
          </a:p>
        </p:txBody>
      </p:sp>
      <p:grpSp>
        <p:nvGrpSpPr>
          <p:cNvPr id="35" name="Google Shape;227;p22">
            <a:extLst>
              <a:ext uri="{FF2B5EF4-FFF2-40B4-BE49-F238E27FC236}">
                <a16:creationId xmlns:a16="http://schemas.microsoft.com/office/drawing/2014/main" id="{E91217DA-A818-6E27-121D-573779AF6A6C}"/>
              </a:ext>
            </a:extLst>
          </p:cNvPr>
          <p:cNvGrpSpPr/>
          <p:nvPr/>
        </p:nvGrpSpPr>
        <p:grpSpPr>
          <a:xfrm>
            <a:off x="5595558" y="4610812"/>
            <a:ext cx="552240" cy="1016004"/>
            <a:chOff x="2956672" y="1384595"/>
            <a:chExt cx="690300" cy="1270005"/>
          </a:xfrm>
        </p:grpSpPr>
        <p:sp>
          <p:nvSpPr>
            <p:cNvPr id="36" name="Google Shape;228;p22">
              <a:extLst>
                <a:ext uri="{FF2B5EF4-FFF2-40B4-BE49-F238E27FC236}">
                  <a16:creationId xmlns:a16="http://schemas.microsoft.com/office/drawing/2014/main" id="{F0EE7B5D-C89F-B2DA-6F21-161AEE0E59F2}"/>
                </a:ext>
              </a:extLst>
            </p:cNvPr>
            <p:cNvSpPr/>
            <p:nvPr/>
          </p:nvSpPr>
          <p:spPr>
            <a:xfrm>
              <a:off x="2956672" y="1384595"/>
              <a:ext cx="690300" cy="1264500"/>
            </a:xfrm>
            <a:prstGeom prst="rect">
              <a:avLst/>
            </a:prstGeom>
            <a:solidFill>
              <a:srgbClr val="FFFFFF"/>
            </a:solidFill>
            <a:ln w="38100" cap="flat" cmpd="sng">
              <a:solidFill>
                <a:srgbClr val="000000"/>
              </a:solidFill>
              <a:prstDash val="solid"/>
              <a:miter lim="400000"/>
              <a:headEnd type="none" w="sm" len="sm"/>
              <a:tailEnd type="none" w="sm" len="sm"/>
            </a:ln>
          </p:spPr>
          <p:txBody>
            <a:bodyPr spcFirstLastPara="1" wrap="square" lIns="28920" tIns="28920" rIns="28920" bIns="28920" anchor="ctr" anchorCtr="0">
              <a:noAutofit/>
            </a:bodyPr>
            <a:lstStyle/>
            <a:p>
              <a:pPr algn="ctr">
                <a:lnSpc>
                  <a:spcPct val="50000"/>
                </a:lnSpc>
                <a:buClr>
                  <a:srgbClr val="000000"/>
                </a:buClr>
                <a:buSzPts val="3400"/>
              </a:pPr>
              <a:endParaRPr sz="2720">
                <a:solidFill>
                  <a:srgbClr val="000000"/>
                </a:solidFill>
                <a:latin typeface="Arial"/>
                <a:ea typeface="Arial"/>
                <a:cs typeface="Arial"/>
                <a:sym typeface="Arial"/>
              </a:endParaRPr>
            </a:p>
          </p:txBody>
        </p:sp>
        <p:sp>
          <p:nvSpPr>
            <p:cNvPr id="37" name="Google Shape;229;p22">
              <a:extLst>
                <a:ext uri="{FF2B5EF4-FFF2-40B4-BE49-F238E27FC236}">
                  <a16:creationId xmlns:a16="http://schemas.microsoft.com/office/drawing/2014/main" id="{8333725E-AD95-A324-1446-13E256A6DDBA}"/>
                </a:ext>
              </a:extLst>
            </p:cNvPr>
            <p:cNvSpPr/>
            <p:nvPr/>
          </p:nvSpPr>
          <p:spPr>
            <a:xfrm>
              <a:off x="3074025" y="1509800"/>
              <a:ext cx="181800" cy="187200"/>
            </a:xfrm>
            <a:prstGeom prst="rect">
              <a:avLst/>
            </a:prstGeom>
            <a:solidFill>
              <a:srgbClr val="FFFFFF"/>
            </a:solidFill>
            <a:ln w="19050" cap="flat" cmpd="sng">
              <a:solidFill>
                <a:srgbClr val="000000"/>
              </a:solidFill>
              <a:prstDash val="solid"/>
              <a:miter lim="400000"/>
              <a:headEnd type="none" w="sm" len="sm"/>
              <a:tailEnd type="none" w="sm" len="sm"/>
            </a:ln>
          </p:spPr>
          <p:txBody>
            <a:bodyPr spcFirstLastPara="1" wrap="square" lIns="28920" tIns="28920" rIns="28920" bIns="28920" anchor="ctr" anchorCtr="0">
              <a:noAutofit/>
            </a:bodyPr>
            <a:lstStyle/>
            <a:p>
              <a:pPr algn="ctr">
                <a:lnSpc>
                  <a:spcPct val="50000"/>
                </a:lnSpc>
                <a:buClr>
                  <a:srgbClr val="000000"/>
                </a:buClr>
                <a:buSzPts val="3400"/>
              </a:pPr>
              <a:endParaRPr sz="2720">
                <a:solidFill>
                  <a:srgbClr val="000000"/>
                </a:solidFill>
                <a:latin typeface="Arial"/>
                <a:ea typeface="Arial"/>
                <a:cs typeface="Arial"/>
                <a:sym typeface="Arial"/>
              </a:endParaRPr>
            </a:p>
          </p:txBody>
        </p:sp>
        <p:sp>
          <p:nvSpPr>
            <p:cNvPr id="38" name="Google Shape;230;p22">
              <a:extLst>
                <a:ext uri="{FF2B5EF4-FFF2-40B4-BE49-F238E27FC236}">
                  <a16:creationId xmlns:a16="http://schemas.microsoft.com/office/drawing/2014/main" id="{69DD47F3-E00F-76EB-1C71-AE8F1E3CD14B}"/>
                </a:ext>
              </a:extLst>
            </p:cNvPr>
            <p:cNvSpPr/>
            <p:nvPr/>
          </p:nvSpPr>
          <p:spPr>
            <a:xfrm>
              <a:off x="3347800" y="1509800"/>
              <a:ext cx="181800" cy="187200"/>
            </a:xfrm>
            <a:prstGeom prst="rect">
              <a:avLst/>
            </a:prstGeom>
            <a:solidFill>
              <a:srgbClr val="FFFFFF"/>
            </a:solidFill>
            <a:ln w="19050" cap="flat" cmpd="sng">
              <a:solidFill>
                <a:srgbClr val="000000"/>
              </a:solidFill>
              <a:prstDash val="solid"/>
              <a:miter lim="400000"/>
              <a:headEnd type="none" w="sm" len="sm"/>
              <a:tailEnd type="none" w="sm" len="sm"/>
            </a:ln>
          </p:spPr>
          <p:txBody>
            <a:bodyPr spcFirstLastPara="1" wrap="square" lIns="28920" tIns="28920" rIns="28920" bIns="28920" anchor="ctr" anchorCtr="0">
              <a:noAutofit/>
            </a:bodyPr>
            <a:lstStyle/>
            <a:p>
              <a:pPr algn="ctr">
                <a:lnSpc>
                  <a:spcPct val="50000"/>
                </a:lnSpc>
                <a:buClr>
                  <a:srgbClr val="000000"/>
                </a:buClr>
                <a:buSzPts val="3400"/>
              </a:pPr>
              <a:endParaRPr sz="2720">
                <a:solidFill>
                  <a:srgbClr val="000000"/>
                </a:solidFill>
                <a:latin typeface="Arial"/>
                <a:ea typeface="Arial"/>
                <a:cs typeface="Arial"/>
                <a:sym typeface="Arial"/>
              </a:endParaRPr>
            </a:p>
          </p:txBody>
        </p:sp>
        <p:sp>
          <p:nvSpPr>
            <p:cNvPr id="39" name="Google Shape;231;p22">
              <a:extLst>
                <a:ext uri="{FF2B5EF4-FFF2-40B4-BE49-F238E27FC236}">
                  <a16:creationId xmlns:a16="http://schemas.microsoft.com/office/drawing/2014/main" id="{426A46FF-48E0-931D-4870-16C8541372F1}"/>
                </a:ext>
              </a:extLst>
            </p:cNvPr>
            <p:cNvSpPr/>
            <p:nvPr/>
          </p:nvSpPr>
          <p:spPr>
            <a:xfrm>
              <a:off x="3074025" y="1796002"/>
              <a:ext cx="181800" cy="187200"/>
            </a:xfrm>
            <a:prstGeom prst="rect">
              <a:avLst/>
            </a:prstGeom>
            <a:solidFill>
              <a:srgbClr val="FFFFFF"/>
            </a:solidFill>
            <a:ln w="19050" cap="flat" cmpd="sng">
              <a:solidFill>
                <a:srgbClr val="000000"/>
              </a:solidFill>
              <a:prstDash val="solid"/>
              <a:miter lim="400000"/>
              <a:headEnd type="none" w="sm" len="sm"/>
              <a:tailEnd type="none" w="sm" len="sm"/>
            </a:ln>
          </p:spPr>
          <p:txBody>
            <a:bodyPr spcFirstLastPara="1" wrap="square" lIns="28920" tIns="28920" rIns="28920" bIns="28920" anchor="ctr" anchorCtr="0">
              <a:noAutofit/>
            </a:bodyPr>
            <a:lstStyle/>
            <a:p>
              <a:pPr algn="ctr">
                <a:lnSpc>
                  <a:spcPct val="50000"/>
                </a:lnSpc>
                <a:buClr>
                  <a:srgbClr val="000000"/>
                </a:buClr>
                <a:buSzPts val="3400"/>
              </a:pPr>
              <a:endParaRPr sz="2720">
                <a:solidFill>
                  <a:srgbClr val="000000"/>
                </a:solidFill>
                <a:latin typeface="Arial"/>
                <a:ea typeface="Arial"/>
                <a:cs typeface="Arial"/>
                <a:sym typeface="Arial"/>
              </a:endParaRPr>
            </a:p>
          </p:txBody>
        </p:sp>
        <p:sp>
          <p:nvSpPr>
            <p:cNvPr id="40" name="Google Shape;232;p22">
              <a:extLst>
                <a:ext uri="{FF2B5EF4-FFF2-40B4-BE49-F238E27FC236}">
                  <a16:creationId xmlns:a16="http://schemas.microsoft.com/office/drawing/2014/main" id="{4FA3E5D1-2A33-377C-7FF0-940BFE6C7C6F}"/>
                </a:ext>
              </a:extLst>
            </p:cNvPr>
            <p:cNvSpPr/>
            <p:nvPr/>
          </p:nvSpPr>
          <p:spPr>
            <a:xfrm>
              <a:off x="3347800" y="1796002"/>
              <a:ext cx="181800" cy="187200"/>
            </a:xfrm>
            <a:prstGeom prst="rect">
              <a:avLst/>
            </a:prstGeom>
            <a:solidFill>
              <a:srgbClr val="FFFFFF"/>
            </a:solidFill>
            <a:ln w="19050" cap="flat" cmpd="sng">
              <a:solidFill>
                <a:srgbClr val="000000"/>
              </a:solidFill>
              <a:prstDash val="solid"/>
              <a:miter lim="400000"/>
              <a:headEnd type="none" w="sm" len="sm"/>
              <a:tailEnd type="none" w="sm" len="sm"/>
            </a:ln>
          </p:spPr>
          <p:txBody>
            <a:bodyPr spcFirstLastPara="1" wrap="square" lIns="28920" tIns="28920" rIns="28920" bIns="28920" anchor="ctr" anchorCtr="0">
              <a:noAutofit/>
            </a:bodyPr>
            <a:lstStyle/>
            <a:p>
              <a:pPr algn="ctr">
                <a:lnSpc>
                  <a:spcPct val="50000"/>
                </a:lnSpc>
                <a:buClr>
                  <a:srgbClr val="000000"/>
                </a:buClr>
                <a:buSzPts val="3400"/>
              </a:pPr>
              <a:endParaRPr sz="2720">
                <a:solidFill>
                  <a:srgbClr val="000000"/>
                </a:solidFill>
                <a:latin typeface="Arial"/>
                <a:ea typeface="Arial"/>
                <a:cs typeface="Arial"/>
                <a:sym typeface="Arial"/>
              </a:endParaRPr>
            </a:p>
          </p:txBody>
        </p:sp>
        <p:sp>
          <p:nvSpPr>
            <p:cNvPr id="41" name="Google Shape;233;p22">
              <a:extLst>
                <a:ext uri="{FF2B5EF4-FFF2-40B4-BE49-F238E27FC236}">
                  <a16:creationId xmlns:a16="http://schemas.microsoft.com/office/drawing/2014/main" id="{518286F1-02D2-420E-E26C-1B0FA75FE37A}"/>
                </a:ext>
              </a:extLst>
            </p:cNvPr>
            <p:cNvSpPr/>
            <p:nvPr/>
          </p:nvSpPr>
          <p:spPr>
            <a:xfrm>
              <a:off x="3074025" y="2082204"/>
              <a:ext cx="181800" cy="187200"/>
            </a:xfrm>
            <a:prstGeom prst="rect">
              <a:avLst/>
            </a:prstGeom>
            <a:solidFill>
              <a:srgbClr val="FFFFFF"/>
            </a:solidFill>
            <a:ln w="19050" cap="flat" cmpd="sng">
              <a:solidFill>
                <a:srgbClr val="000000"/>
              </a:solidFill>
              <a:prstDash val="solid"/>
              <a:miter lim="400000"/>
              <a:headEnd type="none" w="sm" len="sm"/>
              <a:tailEnd type="none" w="sm" len="sm"/>
            </a:ln>
          </p:spPr>
          <p:txBody>
            <a:bodyPr spcFirstLastPara="1" wrap="square" lIns="28920" tIns="28920" rIns="28920" bIns="28920" anchor="ctr" anchorCtr="0">
              <a:noAutofit/>
            </a:bodyPr>
            <a:lstStyle/>
            <a:p>
              <a:pPr algn="ctr">
                <a:lnSpc>
                  <a:spcPct val="50000"/>
                </a:lnSpc>
                <a:buClr>
                  <a:srgbClr val="000000"/>
                </a:buClr>
                <a:buSzPts val="3400"/>
              </a:pPr>
              <a:endParaRPr sz="2720">
                <a:solidFill>
                  <a:srgbClr val="000000"/>
                </a:solidFill>
                <a:latin typeface="Arial"/>
                <a:ea typeface="Arial"/>
                <a:cs typeface="Arial"/>
                <a:sym typeface="Arial"/>
              </a:endParaRPr>
            </a:p>
          </p:txBody>
        </p:sp>
        <p:sp>
          <p:nvSpPr>
            <p:cNvPr id="42" name="Google Shape;234;p22">
              <a:extLst>
                <a:ext uri="{FF2B5EF4-FFF2-40B4-BE49-F238E27FC236}">
                  <a16:creationId xmlns:a16="http://schemas.microsoft.com/office/drawing/2014/main" id="{4F8C3242-524C-273C-ACCE-A22094DFA232}"/>
                </a:ext>
              </a:extLst>
            </p:cNvPr>
            <p:cNvSpPr/>
            <p:nvPr/>
          </p:nvSpPr>
          <p:spPr>
            <a:xfrm>
              <a:off x="3347800" y="2082204"/>
              <a:ext cx="181800" cy="187200"/>
            </a:xfrm>
            <a:prstGeom prst="rect">
              <a:avLst/>
            </a:prstGeom>
            <a:solidFill>
              <a:srgbClr val="FFFFFF"/>
            </a:solidFill>
            <a:ln w="19050" cap="flat" cmpd="sng">
              <a:solidFill>
                <a:srgbClr val="000000"/>
              </a:solidFill>
              <a:prstDash val="solid"/>
              <a:miter lim="400000"/>
              <a:headEnd type="none" w="sm" len="sm"/>
              <a:tailEnd type="none" w="sm" len="sm"/>
            </a:ln>
          </p:spPr>
          <p:txBody>
            <a:bodyPr spcFirstLastPara="1" wrap="square" lIns="28920" tIns="28920" rIns="28920" bIns="28920" anchor="ctr" anchorCtr="0">
              <a:noAutofit/>
            </a:bodyPr>
            <a:lstStyle/>
            <a:p>
              <a:pPr algn="ctr">
                <a:lnSpc>
                  <a:spcPct val="50000"/>
                </a:lnSpc>
                <a:buClr>
                  <a:srgbClr val="000000"/>
                </a:buClr>
                <a:buSzPts val="3400"/>
              </a:pPr>
              <a:endParaRPr sz="2720" dirty="0">
                <a:solidFill>
                  <a:srgbClr val="000000"/>
                </a:solidFill>
                <a:latin typeface="Arial"/>
                <a:ea typeface="Arial"/>
                <a:cs typeface="Arial"/>
                <a:sym typeface="Arial"/>
              </a:endParaRPr>
            </a:p>
          </p:txBody>
        </p:sp>
        <p:sp>
          <p:nvSpPr>
            <p:cNvPr id="43" name="Google Shape;235;p22">
              <a:extLst>
                <a:ext uri="{FF2B5EF4-FFF2-40B4-BE49-F238E27FC236}">
                  <a16:creationId xmlns:a16="http://schemas.microsoft.com/office/drawing/2014/main" id="{6C1552DF-30ED-A64C-0266-6F355D9EA90A}"/>
                </a:ext>
              </a:extLst>
            </p:cNvPr>
            <p:cNvSpPr/>
            <p:nvPr/>
          </p:nvSpPr>
          <p:spPr>
            <a:xfrm>
              <a:off x="3130500" y="2419100"/>
              <a:ext cx="345300" cy="235500"/>
            </a:xfrm>
            <a:prstGeom prst="rect">
              <a:avLst/>
            </a:prstGeom>
            <a:noFill/>
            <a:ln w="19050" cap="flat" cmpd="sng">
              <a:solidFill>
                <a:srgbClr val="000000"/>
              </a:solidFill>
              <a:prstDash val="solid"/>
              <a:miter lim="400000"/>
              <a:headEnd type="none" w="sm" len="sm"/>
              <a:tailEnd type="none" w="sm" len="sm"/>
            </a:ln>
          </p:spPr>
          <p:txBody>
            <a:bodyPr spcFirstLastPara="1" wrap="square" lIns="28920" tIns="28920" rIns="28920" bIns="28920" anchor="ctr" anchorCtr="0">
              <a:noAutofit/>
            </a:bodyPr>
            <a:lstStyle/>
            <a:p>
              <a:pPr algn="ctr">
                <a:lnSpc>
                  <a:spcPct val="50000"/>
                </a:lnSpc>
                <a:buClr>
                  <a:srgbClr val="000000"/>
                </a:buClr>
                <a:buSzPts val="3400"/>
              </a:pPr>
              <a:endParaRPr sz="2720">
                <a:solidFill>
                  <a:srgbClr val="000000"/>
                </a:solidFill>
                <a:latin typeface="Arial"/>
                <a:ea typeface="Arial"/>
                <a:cs typeface="Arial"/>
                <a:sym typeface="Arial"/>
              </a:endParaRPr>
            </a:p>
          </p:txBody>
        </p:sp>
      </p:grpSp>
      <p:sp>
        <p:nvSpPr>
          <p:cNvPr id="44" name="テキスト ボックス 43">
            <a:extLst>
              <a:ext uri="{FF2B5EF4-FFF2-40B4-BE49-F238E27FC236}">
                <a16:creationId xmlns:a16="http://schemas.microsoft.com/office/drawing/2014/main" id="{59FBF72A-7788-0F93-711A-261923D2FA0C}"/>
              </a:ext>
            </a:extLst>
          </p:cNvPr>
          <p:cNvSpPr txBox="1"/>
          <p:nvPr/>
        </p:nvSpPr>
        <p:spPr>
          <a:xfrm>
            <a:off x="5476509" y="5831739"/>
            <a:ext cx="941306" cy="535531"/>
          </a:xfrm>
          <a:prstGeom prst="rect">
            <a:avLst/>
          </a:prstGeom>
          <a:noFill/>
        </p:spPr>
        <p:txBody>
          <a:bodyPr wrap="square" rtlCol="0">
            <a:spAutoFit/>
          </a:bodyPr>
          <a:lstStyle/>
          <a:p>
            <a:r>
              <a:rPr lang="ja-JP" altLang="en-US" sz="1440" dirty="0"/>
              <a:t>不動産会社</a:t>
            </a:r>
          </a:p>
        </p:txBody>
      </p:sp>
      <p:cxnSp>
        <p:nvCxnSpPr>
          <p:cNvPr id="45" name="Google Shape;153;p22">
            <a:extLst>
              <a:ext uri="{FF2B5EF4-FFF2-40B4-BE49-F238E27FC236}">
                <a16:creationId xmlns:a16="http://schemas.microsoft.com/office/drawing/2014/main" id="{EA7724F8-5D5A-6AE6-84E5-E67D408BC25A}"/>
              </a:ext>
            </a:extLst>
          </p:cNvPr>
          <p:cNvCxnSpPr/>
          <p:nvPr/>
        </p:nvCxnSpPr>
        <p:spPr>
          <a:xfrm>
            <a:off x="5627659" y="3721252"/>
            <a:ext cx="0" cy="718080"/>
          </a:xfrm>
          <a:prstGeom prst="straightConnector1">
            <a:avLst/>
          </a:prstGeom>
          <a:noFill/>
          <a:ln w="28575" cap="flat" cmpd="sng">
            <a:solidFill>
              <a:srgbClr val="000000"/>
            </a:solidFill>
            <a:prstDash val="solid"/>
            <a:miter lim="400000"/>
            <a:headEnd type="stealth" w="med" len="med"/>
            <a:tailEnd type="none" w="sm" len="sm"/>
          </a:ln>
        </p:spPr>
      </p:cxnSp>
      <p:sp>
        <p:nvSpPr>
          <p:cNvPr id="46" name="Google Shape;191;p22">
            <a:extLst>
              <a:ext uri="{FF2B5EF4-FFF2-40B4-BE49-F238E27FC236}">
                <a16:creationId xmlns:a16="http://schemas.microsoft.com/office/drawing/2014/main" id="{2BC6B29D-F8C1-39F2-B41C-FD7182FCB6A2}"/>
              </a:ext>
            </a:extLst>
          </p:cNvPr>
          <p:cNvSpPr/>
          <p:nvPr/>
        </p:nvSpPr>
        <p:spPr>
          <a:xfrm flipH="1">
            <a:off x="5519750" y="3984208"/>
            <a:ext cx="215818" cy="261123"/>
          </a:xfrm>
          <a:prstGeom prst="roundRect">
            <a:avLst>
              <a:gd name="adj" fmla="val 22790"/>
            </a:avLst>
          </a:prstGeom>
          <a:solidFill>
            <a:srgbClr val="FFFC41"/>
          </a:solidFill>
          <a:ln w="28575" cap="flat" cmpd="sng">
            <a:solidFill>
              <a:srgbClr val="000000"/>
            </a:solidFill>
            <a:prstDash val="solid"/>
            <a:miter lim="400000"/>
            <a:headEnd type="none" w="sm" len="sm"/>
            <a:tailEnd type="none" w="sm" len="sm"/>
          </a:ln>
        </p:spPr>
        <p:txBody>
          <a:bodyPr spcFirstLastPara="1" wrap="square" lIns="28920" tIns="28920" rIns="28920" bIns="28920" anchor="ctr" anchorCtr="0">
            <a:noAutofit/>
          </a:bodyPr>
          <a:lstStyle/>
          <a:p>
            <a:pPr algn="ctr">
              <a:buClr>
                <a:srgbClr val="000000"/>
              </a:buClr>
              <a:buSzPts val="1300"/>
            </a:pPr>
            <a:r>
              <a:rPr lang="en-US" altLang="ja" sz="1200" dirty="0">
                <a:solidFill>
                  <a:srgbClr val="000000"/>
                </a:solidFill>
                <a:latin typeface="Arial"/>
                <a:ea typeface="Arial"/>
                <a:cs typeface="Arial"/>
                <a:sym typeface="Arial"/>
              </a:rPr>
              <a:t>¥</a:t>
            </a:r>
            <a:endParaRPr sz="960" dirty="0">
              <a:solidFill>
                <a:srgbClr val="000000"/>
              </a:solidFill>
              <a:latin typeface="Arial"/>
              <a:ea typeface="Arial"/>
              <a:cs typeface="Arial"/>
              <a:sym typeface="Arial"/>
            </a:endParaRPr>
          </a:p>
        </p:txBody>
      </p:sp>
      <p:sp>
        <p:nvSpPr>
          <p:cNvPr id="48" name="Google Shape;222;p22">
            <a:extLst>
              <a:ext uri="{FF2B5EF4-FFF2-40B4-BE49-F238E27FC236}">
                <a16:creationId xmlns:a16="http://schemas.microsoft.com/office/drawing/2014/main" id="{7D32D7E1-9EA6-38FF-0193-C6CBBFA02D5C}"/>
              </a:ext>
            </a:extLst>
          </p:cNvPr>
          <p:cNvSpPr/>
          <p:nvPr/>
        </p:nvSpPr>
        <p:spPr>
          <a:xfrm>
            <a:off x="5773099" y="3847949"/>
            <a:ext cx="1103198" cy="495642"/>
          </a:xfrm>
          <a:prstGeom prst="rect">
            <a:avLst/>
          </a:prstGeom>
          <a:solidFill>
            <a:srgbClr val="CBECFA"/>
          </a:solidFill>
          <a:ln w="28575" cap="flat" cmpd="sng">
            <a:solidFill>
              <a:srgbClr val="000000"/>
            </a:solidFill>
            <a:prstDash val="solid"/>
            <a:round/>
            <a:headEnd type="none" w="sm" len="sm"/>
            <a:tailEnd type="none" w="sm" len="sm"/>
          </a:ln>
        </p:spPr>
        <p:txBody>
          <a:bodyPr spcFirstLastPara="1" wrap="square" lIns="73140" tIns="73140" rIns="73140" bIns="73140" anchor="ctr" anchorCtr="0">
            <a:noAutofit/>
          </a:bodyPr>
          <a:lstStyle/>
          <a:p>
            <a:pPr>
              <a:buClr>
                <a:srgbClr val="000000"/>
              </a:buClr>
              <a:buSzPts val="1400"/>
            </a:pPr>
            <a:r>
              <a:rPr lang="ja-JP" altLang="en-US" sz="1120" dirty="0">
                <a:solidFill>
                  <a:srgbClr val="000000"/>
                </a:solidFill>
                <a:latin typeface="Arial"/>
                <a:ea typeface="Arial"/>
                <a:cs typeface="Arial"/>
                <a:sym typeface="Arial"/>
              </a:rPr>
              <a:t>リフォームした空き家を販売</a:t>
            </a:r>
            <a:endParaRPr sz="1120" dirty="0">
              <a:solidFill>
                <a:srgbClr val="000000"/>
              </a:solidFill>
              <a:latin typeface="Arial"/>
              <a:ea typeface="Arial"/>
              <a:cs typeface="Arial"/>
              <a:sym typeface="Arial"/>
            </a:endParaRPr>
          </a:p>
        </p:txBody>
      </p:sp>
      <p:sp>
        <p:nvSpPr>
          <p:cNvPr id="49" name="テキスト ボックス 48">
            <a:extLst>
              <a:ext uri="{FF2B5EF4-FFF2-40B4-BE49-F238E27FC236}">
                <a16:creationId xmlns:a16="http://schemas.microsoft.com/office/drawing/2014/main" id="{79C11152-D2DC-A25E-89D6-82A63F5B8F26}"/>
              </a:ext>
            </a:extLst>
          </p:cNvPr>
          <p:cNvSpPr txBox="1"/>
          <p:nvPr/>
        </p:nvSpPr>
        <p:spPr>
          <a:xfrm>
            <a:off x="6048799" y="1606957"/>
            <a:ext cx="1107401" cy="313932"/>
          </a:xfrm>
          <a:prstGeom prst="rect">
            <a:avLst/>
          </a:prstGeom>
          <a:noFill/>
        </p:spPr>
        <p:txBody>
          <a:bodyPr wrap="square" rtlCol="0">
            <a:spAutoFit/>
          </a:bodyPr>
          <a:lstStyle/>
          <a:p>
            <a:r>
              <a:rPr lang="ja-JP" altLang="en-US" sz="1440" dirty="0"/>
              <a:t>月額料金</a:t>
            </a:r>
          </a:p>
        </p:txBody>
      </p:sp>
      <p:cxnSp>
        <p:nvCxnSpPr>
          <p:cNvPr id="50" name="Google Shape;200;p22">
            <a:extLst>
              <a:ext uri="{FF2B5EF4-FFF2-40B4-BE49-F238E27FC236}">
                <a16:creationId xmlns:a16="http://schemas.microsoft.com/office/drawing/2014/main" id="{09891014-45A1-0BD8-3A13-8F90B5156C06}"/>
              </a:ext>
            </a:extLst>
          </p:cNvPr>
          <p:cNvCxnSpPr/>
          <p:nvPr/>
        </p:nvCxnSpPr>
        <p:spPr>
          <a:xfrm>
            <a:off x="4323446" y="2750126"/>
            <a:ext cx="960000" cy="0"/>
          </a:xfrm>
          <a:prstGeom prst="straightConnector1">
            <a:avLst/>
          </a:prstGeom>
          <a:noFill/>
          <a:ln w="28575" cap="flat" cmpd="sng">
            <a:solidFill>
              <a:srgbClr val="000000"/>
            </a:solidFill>
            <a:prstDash val="solid"/>
            <a:miter lim="400000"/>
            <a:headEnd type="stealth" w="med" len="med"/>
            <a:tailEnd type="none" w="sm" len="sm"/>
          </a:ln>
        </p:spPr>
      </p:cxnSp>
      <p:grpSp>
        <p:nvGrpSpPr>
          <p:cNvPr id="52" name="Google Shape;227;p22">
            <a:extLst>
              <a:ext uri="{FF2B5EF4-FFF2-40B4-BE49-F238E27FC236}">
                <a16:creationId xmlns:a16="http://schemas.microsoft.com/office/drawing/2014/main" id="{5DE9563D-BE82-B520-8BAB-BC0B317AEB8B}"/>
              </a:ext>
            </a:extLst>
          </p:cNvPr>
          <p:cNvGrpSpPr/>
          <p:nvPr/>
        </p:nvGrpSpPr>
        <p:grpSpPr>
          <a:xfrm>
            <a:off x="3474415" y="2305856"/>
            <a:ext cx="552240" cy="1016004"/>
            <a:chOff x="2956672" y="1384595"/>
            <a:chExt cx="690300" cy="1270005"/>
          </a:xfrm>
        </p:grpSpPr>
        <p:sp>
          <p:nvSpPr>
            <p:cNvPr id="53" name="Google Shape;228;p22">
              <a:extLst>
                <a:ext uri="{FF2B5EF4-FFF2-40B4-BE49-F238E27FC236}">
                  <a16:creationId xmlns:a16="http://schemas.microsoft.com/office/drawing/2014/main" id="{6F92AC0D-F888-DD91-8174-B0A53C11FA2C}"/>
                </a:ext>
              </a:extLst>
            </p:cNvPr>
            <p:cNvSpPr/>
            <p:nvPr/>
          </p:nvSpPr>
          <p:spPr>
            <a:xfrm>
              <a:off x="2956672" y="1384595"/>
              <a:ext cx="690300" cy="1264500"/>
            </a:xfrm>
            <a:prstGeom prst="rect">
              <a:avLst/>
            </a:prstGeom>
            <a:solidFill>
              <a:srgbClr val="FFFFFF"/>
            </a:solidFill>
            <a:ln w="38100" cap="flat" cmpd="sng">
              <a:solidFill>
                <a:srgbClr val="000000"/>
              </a:solidFill>
              <a:prstDash val="solid"/>
              <a:miter lim="400000"/>
              <a:headEnd type="none" w="sm" len="sm"/>
              <a:tailEnd type="none" w="sm" len="sm"/>
            </a:ln>
          </p:spPr>
          <p:txBody>
            <a:bodyPr spcFirstLastPara="1" wrap="square" lIns="28920" tIns="28920" rIns="28920" bIns="28920" anchor="ctr" anchorCtr="0">
              <a:noAutofit/>
            </a:bodyPr>
            <a:lstStyle/>
            <a:p>
              <a:pPr algn="ctr">
                <a:lnSpc>
                  <a:spcPct val="50000"/>
                </a:lnSpc>
                <a:buClr>
                  <a:srgbClr val="000000"/>
                </a:buClr>
                <a:buSzPts val="3400"/>
              </a:pPr>
              <a:endParaRPr sz="2720">
                <a:solidFill>
                  <a:srgbClr val="000000"/>
                </a:solidFill>
                <a:latin typeface="Arial"/>
                <a:ea typeface="Arial"/>
                <a:cs typeface="Arial"/>
                <a:sym typeface="Arial"/>
              </a:endParaRPr>
            </a:p>
          </p:txBody>
        </p:sp>
        <p:sp>
          <p:nvSpPr>
            <p:cNvPr id="54" name="Google Shape;229;p22">
              <a:extLst>
                <a:ext uri="{FF2B5EF4-FFF2-40B4-BE49-F238E27FC236}">
                  <a16:creationId xmlns:a16="http://schemas.microsoft.com/office/drawing/2014/main" id="{C6026739-B60E-1D23-B022-6501C0B0F6A9}"/>
                </a:ext>
              </a:extLst>
            </p:cNvPr>
            <p:cNvSpPr/>
            <p:nvPr/>
          </p:nvSpPr>
          <p:spPr>
            <a:xfrm>
              <a:off x="3074025" y="1509800"/>
              <a:ext cx="181800" cy="187200"/>
            </a:xfrm>
            <a:prstGeom prst="rect">
              <a:avLst/>
            </a:prstGeom>
            <a:solidFill>
              <a:srgbClr val="FFFFFF"/>
            </a:solidFill>
            <a:ln w="19050" cap="flat" cmpd="sng">
              <a:solidFill>
                <a:srgbClr val="000000"/>
              </a:solidFill>
              <a:prstDash val="solid"/>
              <a:miter lim="400000"/>
              <a:headEnd type="none" w="sm" len="sm"/>
              <a:tailEnd type="none" w="sm" len="sm"/>
            </a:ln>
          </p:spPr>
          <p:txBody>
            <a:bodyPr spcFirstLastPara="1" wrap="square" lIns="28920" tIns="28920" rIns="28920" bIns="28920" anchor="ctr" anchorCtr="0">
              <a:noAutofit/>
            </a:bodyPr>
            <a:lstStyle/>
            <a:p>
              <a:pPr algn="ctr">
                <a:lnSpc>
                  <a:spcPct val="50000"/>
                </a:lnSpc>
                <a:buClr>
                  <a:srgbClr val="000000"/>
                </a:buClr>
                <a:buSzPts val="3400"/>
              </a:pPr>
              <a:endParaRPr sz="2720">
                <a:solidFill>
                  <a:srgbClr val="000000"/>
                </a:solidFill>
                <a:latin typeface="Arial"/>
                <a:ea typeface="Arial"/>
                <a:cs typeface="Arial"/>
                <a:sym typeface="Arial"/>
              </a:endParaRPr>
            </a:p>
          </p:txBody>
        </p:sp>
        <p:sp>
          <p:nvSpPr>
            <p:cNvPr id="55" name="Google Shape;230;p22">
              <a:extLst>
                <a:ext uri="{FF2B5EF4-FFF2-40B4-BE49-F238E27FC236}">
                  <a16:creationId xmlns:a16="http://schemas.microsoft.com/office/drawing/2014/main" id="{B7606FA9-1137-BE09-C175-362D98BFC596}"/>
                </a:ext>
              </a:extLst>
            </p:cNvPr>
            <p:cNvSpPr/>
            <p:nvPr/>
          </p:nvSpPr>
          <p:spPr>
            <a:xfrm>
              <a:off x="3347800" y="1509800"/>
              <a:ext cx="181800" cy="187200"/>
            </a:xfrm>
            <a:prstGeom prst="rect">
              <a:avLst/>
            </a:prstGeom>
            <a:solidFill>
              <a:srgbClr val="FFFFFF"/>
            </a:solidFill>
            <a:ln w="19050" cap="flat" cmpd="sng">
              <a:solidFill>
                <a:srgbClr val="000000"/>
              </a:solidFill>
              <a:prstDash val="solid"/>
              <a:miter lim="400000"/>
              <a:headEnd type="none" w="sm" len="sm"/>
              <a:tailEnd type="none" w="sm" len="sm"/>
            </a:ln>
          </p:spPr>
          <p:txBody>
            <a:bodyPr spcFirstLastPara="1" wrap="square" lIns="28920" tIns="28920" rIns="28920" bIns="28920" anchor="ctr" anchorCtr="0">
              <a:noAutofit/>
            </a:bodyPr>
            <a:lstStyle/>
            <a:p>
              <a:pPr algn="ctr">
                <a:lnSpc>
                  <a:spcPct val="50000"/>
                </a:lnSpc>
                <a:buClr>
                  <a:srgbClr val="000000"/>
                </a:buClr>
                <a:buSzPts val="3400"/>
              </a:pPr>
              <a:endParaRPr sz="2720">
                <a:solidFill>
                  <a:srgbClr val="000000"/>
                </a:solidFill>
                <a:latin typeface="Arial"/>
                <a:ea typeface="Arial"/>
                <a:cs typeface="Arial"/>
                <a:sym typeface="Arial"/>
              </a:endParaRPr>
            </a:p>
          </p:txBody>
        </p:sp>
        <p:sp>
          <p:nvSpPr>
            <p:cNvPr id="56" name="Google Shape;231;p22">
              <a:extLst>
                <a:ext uri="{FF2B5EF4-FFF2-40B4-BE49-F238E27FC236}">
                  <a16:creationId xmlns:a16="http://schemas.microsoft.com/office/drawing/2014/main" id="{88D9925F-EE9C-B3FD-973F-12C32CFCED3F}"/>
                </a:ext>
              </a:extLst>
            </p:cNvPr>
            <p:cNvSpPr/>
            <p:nvPr/>
          </p:nvSpPr>
          <p:spPr>
            <a:xfrm>
              <a:off x="3074025" y="1796002"/>
              <a:ext cx="181800" cy="187200"/>
            </a:xfrm>
            <a:prstGeom prst="rect">
              <a:avLst/>
            </a:prstGeom>
            <a:solidFill>
              <a:srgbClr val="FFFFFF"/>
            </a:solidFill>
            <a:ln w="19050" cap="flat" cmpd="sng">
              <a:solidFill>
                <a:srgbClr val="000000"/>
              </a:solidFill>
              <a:prstDash val="solid"/>
              <a:miter lim="400000"/>
              <a:headEnd type="none" w="sm" len="sm"/>
              <a:tailEnd type="none" w="sm" len="sm"/>
            </a:ln>
          </p:spPr>
          <p:txBody>
            <a:bodyPr spcFirstLastPara="1" wrap="square" lIns="28920" tIns="28920" rIns="28920" bIns="28920" anchor="ctr" anchorCtr="0">
              <a:noAutofit/>
            </a:bodyPr>
            <a:lstStyle/>
            <a:p>
              <a:pPr algn="ctr">
                <a:lnSpc>
                  <a:spcPct val="50000"/>
                </a:lnSpc>
                <a:buClr>
                  <a:srgbClr val="000000"/>
                </a:buClr>
                <a:buSzPts val="3400"/>
              </a:pPr>
              <a:endParaRPr sz="2720">
                <a:solidFill>
                  <a:srgbClr val="000000"/>
                </a:solidFill>
                <a:latin typeface="Arial"/>
                <a:ea typeface="Arial"/>
                <a:cs typeface="Arial"/>
                <a:sym typeface="Arial"/>
              </a:endParaRPr>
            </a:p>
          </p:txBody>
        </p:sp>
        <p:sp>
          <p:nvSpPr>
            <p:cNvPr id="57" name="Google Shape;232;p22">
              <a:extLst>
                <a:ext uri="{FF2B5EF4-FFF2-40B4-BE49-F238E27FC236}">
                  <a16:creationId xmlns:a16="http://schemas.microsoft.com/office/drawing/2014/main" id="{BD6935F1-43BB-2631-8555-0BF6FFD630D9}"/>
                </a:ext>
              </a:extLst>
            </p:cNvPr>
            <p:cNvSpPr/>
            <p:nvPr/>
          </p:nvSpPr>
          <p:spPr>
            <a:xfrm>
              <a:off x="3347800" y="1796002"/>
              <a:ext cx="181800" cy="187200"/>
            </a:xfrm>
            <a:prstGeom prst="rect">
              <a:avLst/>
            </a:prstGeom>
            <a:solidFill>
              <a:srgbClr val="FFFFFF"/>
            </a:solidFill>
            <a:ln w="19050" cap="flat" cmpd="sng">
              <a:solidFill>
                <a:srgbClr val="000000"/>
              </a:solidFill>
              <a:prstDash val="solid"/>
              <a:miter lim="400000"/>
              <a:headEnd type="none" w="sm" len="sm"/>
              <a:tailEnd type="none" w="sm" len="sm"/>
            </a:ln>
          </p:spPr>
          <p:txBody>
            <a:bodyPr spcFirstLastPara="1" wrap="square" lIns="28920" tIns="28920" rIns="28920" bIns="28920" anchor="ctr" anchorCtr="0">
              <a:noAutofit/>
            </a:bodyPr>
            <a:lstStyle/>
            <a:p>
              <a:pPr algn="ctr">
                <a:lnSpc>
                  <a:spcPct val="50000"/>
                </a:lnSpc>
                <a:buClr>
                  <a:srgbClr val="000000"/>
                </a:buClr>
                <a:buSzPts val="3400"/>
              </a:pPr>
              <a:endParaRPr sz="2720">
                <a:solidFill>
                  <a:srgbClr val="000000"/>
                </a:solidFill>
                <a:latin typeface="Arial"/>
                <a:ea typeface="Arial"/>
                <a:cs typeface="Arial"/>
                <a:sym typeface="Arial"/>
              </a:endParaRPr>
            </a:p>
          </p:txBody>
        </p:sp>
        <p:sp>
          <p:nvSpPr>
            <p:cNvPr id="58" name="Google Shape;233;p22">
              <a:extLst>
                <a:ext uri="{FF2B5EF4-FFF2-40B4-BE49-F238E27FC236}">
                  <a16:creationId xmlns:a16="http://schemas.microsoft.com/office/drawing/2014/main" id="{C46B6CD1-142C-52AF-9CE0-491AE828ED1C}"/>
                </a:ext>
              </a:extLst>
            </p:cNvPr>
            <p:cNvSpPr/>
            <p:nvPr/>
          </p:nvSpPr>
          <p:spPr>
            <a:xfrm>
              <a:off x="3074025" y="2082204"/>
              <a:ext cx="181800" cy="187200"/>
            </a:xfrm>
            <a:prstGeom prst="rect">
              <a:avLst/>
            </a:prstGeom>
            <a:solidFill>
              <a:srgbClr val="FFFFFF"/>
            </a:solidFill>
            <a:ln w="19050" cap="flat" cmpd="sng">
              <a:solidFill>
                <a:srgbClr val="000000"/>
              </a:solidFill>
              <a:prstDash val="solid"/>
              <a:miter lim="400000"/>
              <a:headEnd type="none" w="sm" len="sm"/>
              <a:tailEnd type="none" w="sm" len="sm"/>
            </a:ln>
          </p:spPr>
          <p:txBody>
            <a:bodyPr spcFirstLastPara="1" wrap="square" lIns="28920" tIns="28920" rIns="28920" bIns="28920" anchor="ctr" anchorCtr="0">
              <a:noAutofit/>
            </a:bodyPr>
            <a:lstStyle/>
            <a:p>
              <a:pPr algn="ctr">
                <a:lnSpc>
                  <a:spcPct val="50000"/>
                </a:lnSpc>
                <a:buClr>
                  <a:srgbClr val="000000"/>
                </a:buClr>
                <a:buSzPts val="3400"/>
              </a:pPr>
              <a:endParaRPr sz="2720" dirty="0">
                <a:solidFill>
                  <a:srgbClr val="000000"/>
                </a:solidFill>
                <a:latin typeface="Arial"/>
                <a:ea typeface="Arial"/>
                <a:cs typeface="Arial"/>
                <a:sym typeface="Arial"/>
              </a:endParaRPr>
            </a:p>
          </p:txBody>
        </p:sp>
        <p:sp>
          <p:nvSpPr>
            <p:cNvPr id="59" name="Google Shape;234;p22">
              <a:extLst>
                <a:ext uri="{FF2B5EF4-FFF2-40B4-BE49-F238E27FC236}">
                  <a16:creationId xmlns:a16="http://schemas.microsoft.com/office/drawing/2014/main" id="{C73D0BD4-C679-CD28-D535-96AECA861DAD}"/>
                </a:ext>
              </a:extLst>
            </p:cNvPr>
            <p:cNvSpPr/>
            <p:nvPr/>
          </p:nvSpPr>
          <p:spPr>
            <a:xfrm>
              <a:off x="3347800" y="2082204"/>
              <a:ext cx="181800" cy="187200"/>
            </a:xfrm>
            <a:prstGeom prst="rect">
              <a:avLst/>
            </a:prstGeom>
            <a:solidFill>
              <a:srgbClr val="FFFFFF"/>
            </a:solidFill>
            <a:ln w="19050" cap="flat" cmpd="sng">
              <a:solidFill>
                <a:srgbClr val="000000"/>
              </a:solidFill>
              <a:prstDash val="solid"/>
              <a:miter lim="400000"/>
              <a:headEnd type="none" w="sm" len="sm"/>
              <a:tailEnd type="none" w="sm" len="sm"/>
            </a:ln>
          </p:spPr>
          <p:txBody>
            <a:bodyPr spcFirstLastPara="1" wrap="square" lIns="28920" tIns="28920" rIns="28920" bIns="28920" anchor="ctr" anchorCtr="0">
              <a:noAutofit/>
            </a:bodyPr>
            <a:lstStyle/>
            <a:p>
              <a:pPr algn="ctr">
                <a:lnSpc>
                  <a:spcPct val="50000"/>
                </a:lnSpc>
                <a:buClr>
                  <a:srgbClr val="000000"/>
                </a:buClr>
                <a:buSzPts val="3400"/>
              </a:pPr>
              <a:endParaRPr sz="2720" dirty="0">
                <a:solidFill>
                  <a:srgbClr val="000000"/>
                </a:solidFill>
                <a:latin typeface="Arial"/>
                <a:ea typeface="Arial"/>
                <a:cs typeface="Arial"/>
                <a:sym typeface="Arial"/>
              </a:endParaRPr>
            </a:p>
          </p:txBody>
        </p:sp>
        <p:sp>
          <p:nvSpPr>
            <p:cNvPr id="60" name="Google Shape;235;p22">
              <a:extLst>
                <a:ext uri="{FF2B5EF4-FFF2-40B4-BE49-F238E27FC236}">
                  <a16:creationId xmlns:a16="http://schemas.microsoft.com/office/drawing/2014/main" id="{EDB117B8-A588-FC45-B7FC-8F3E55B974A9}"/>
                </a:ext>
              </a:extLst>
            </p:cNvPr>
            <p:cNvSpPr/>
            <p:nvPr/>
          </p:nvSpPr>
          <p:spPr>
            <a:xfrm>
              <a:off x="3130500" y="2419100"/>
              <a:ext cx="345300" cy="235500"/>
            </a:xfrm>
            <a:prstGeom prst="rect">
              <a:avLst/>
            </a:prstGeom>
            <a:noFill/>
            <a:ln w="19050" cap="flat" cmpd="sng">
              <a:solidFill>
                <a:srgbClr val="000000"/>
              </a:solidFill>
              <a:prstDash val="solid"/>
              <a:miter lim="400000"/>
              <a:headEnd type="none" w="sm" len="sm"/>
              <a:tailEnd type="none" w="sm" len="sm"/>
            </a:ln>
          </p:spPr>
          <p:txBody>
            <a:bodyPr spcFirstLastPara="1" wrap="square" lIns="28920" tIns="28920" rIns="28920" bIns="28920" anchor="ctr" anchorCtr="0">
              <a:noAutofit/>
            </a:bodyPr>
            <a:lstStyle/>
            <a:p>
              <a:pPr algn="ctr">
                <a:lnSpc>
                  <a:spcPct val="50000"/>
                </a:lnSpc>
                <a:buClr>
                  <a:srgbClr val="000000"/>
                </a:buClr>
                <a:buSzPts val="3400"/>
              </a:pPr>
              <a:endParaRPr sz="2720">
                <a:solidFill>
                  <a:srgbClr val="000000"/>
                </a:solidFill>
                <a:latin typeface="Arial"/>
                <a:ea typeface="Arial"/>
                <a:cs typeface="Arial"/>
                <a:sym typeface="Arial"/>
              </a:endParaRPr>
            </a:p>
          </p:txBody>
        </p:sp>
      </p:grpSp>
      <p:sp>
        <p:nvSpPr>
          <p:cNvPr id="61" name="テキスト ボックス 60">
            <a:extLst>
              <a:ext uri="{FF2B5EF4-FFF2-40B4-BE49-F238E27FC236}">
                <a16:creationId xmlns:a16="http://schemas.microsoft.com/office/drawing/2014/main" id="{5C476C09-1049-3073-76A0-7CE13E39C76B}"/>
              </a:ext>
            </a:extLst>
          </p:cNvPr>
          <p:cNvSpPr txBox="1"/>
          <p:nvPr/>
        </p:nvSpPr>
        <p:spPr>
          <a:xfrm>
            <a:off x="3407088" y="3475030"/>
            <a:ext cx="1051339" cy="313932"/>
          </a:xfrm>
          <a:prstGeom prst="rect">
            <a:avLst/>
          </a:prstGeom>
          <a:noFill/>
        </p:spPr>
        <p:txBody>
          <a:bodyPr wrap="square" rtlCol="0">
            <a:spAutoFit/>
          </a:bodyPr>
          <a:lstStyle/>
          <a:p>
            <a:r>
              <a:rPr lang="ja-JP" altLang="en-US" sz="1440" dirty="0"/>
              <a:t>建築会社</a:t>
            </a:r>
          </a:p>
        </p:txBody>
      </p:sp>
      <p:sp>
        <p:nvSpPr>
          <p:cNvPr id="63" name="Google Shape;150;p22">
            <a:extLst>
              <a:ext uri="{FF2B5EF4-FFF2-40B4-BE49-F238E27FC236}">
                <a16:creationId xmlns:a16="http://schemas.microsoft.com/office/drawing/2014/main" id="{A3748239-F3E2-76E4-7E99-530E33AADBF0}"/>
              </a:ext>
            </a:extLst>
          </p:cNvPr>
          <p:cNvSpPr/>
          <p:nvPr/>
        </p:nvSpPr>
        <p:spPr>
          <a:xfrm>
            <a:off x="3635675" y="685973"/>
            <a:ext cx="1524269" cy="1407154"/>
          </a:xfrm>
          <a:custGeom>
            <a:avLst/>
            <a:gdLst/>
            <a:ahLst/>
            <a:cxnLst/>
            <a:rect l="l" t="t" r="r" b="b"/>
            <a:pathLst>
              <a:path w="21600" h="21600" extrusionOk="0">
                <a:moveTo>
                  <a:pt x="21600" y="0"/>
                </a:moveTo>
                <a:lnTo>
                  <a:pt x="0" y="0"/>
                </a:lnTo>
                <a:lnTo>
                  <a:pt x="0" y="21600"/>
                </a:lnTo>
              </a:path>
            </a:pathLst>
          </a:custGeom>
          <a:noFill/>
          <a:ln w="28575" cap="flat" cmpd="sng">
            <a:solidFill>
              <a:srgbClr val="000000"/>
            </a:solidFill>
            <a:prstDash val="solid"/>
            <a:miter lim="400000"/>
            <a:headEnd type="stealth" w="med" len="med"/>
            <a:tailEnd type="none" w="sm" len="sm"/>
          </a:ln>
        </p:spPr>
        <p:txBody>
          <a:bodyPr spcFirstLastPara="1" wrap="square" lIns="28920" tIns="28920" rIns="28920" bIns="28920" anchor="ctr" anchorCtr="0">
            <a:noAutofit/>
          </a:bodyPr>
          <a:lstStyle/>
          <a:p>
            <a:pPr algn="ctr">
              <a:buClr>
                <a:srgbClr val="000000"/>
              </a:buClr>
              <a:buSzPts val="3400"/>
            </a:pPr>
            <a:endParaRPr sz="2720">
              <a:solidFill>
                <a:srgbClr val="000000"/>
              </a:solidFill>
              <a:latin typeface="Arial"/>
              <a:ea typeface="Arial"/>
              <a:cs typeface="Arial"/>
              <a:sym typeface="Arial"/>
            </a:endParaRPr>
          </a:p>
        </p:txBody>
      </p:sp>
      <p:sp>
        <p:nvSpPr>
          <p:cNvPr id="64" name="Google Shape;225;p22">
            <a:extLst>
              <a:ext uri="{FF2B5EF4-FFF2-40B4-BE49-F238E27FC236}">
                <a16:creationId xmlns:a16="http://schemas.microsoft.com/office/drawing/2014/main" id="{57B88716-3E94-975A-71E8-4B89B1C2AAB4}"/>
              </a:ext>
            </a:extLst>
          </p:cNvPr>
          <p:cNvSpPr/>
          <p:nvPr/>
        </p:nvSpPr>
        <p:spPr>
          <a:xfrm>
            <a:off x="4729801" y="2634981"/>
            <a:ext cx="213600" cy="219600"/>
          </a:xfrm>
          <a:prstGeom prst="roundRect">
            <a:avLst>
              <a:gd name="adj" fmla="val 22790"/>
            </a:avLst>
          </a:prstGeom>
          <a:solidFill>
            <a:srgbClr val="FFFC41"/>
          </a:solidFill>
          <a:ln w="28575" cap="flat" cmpd="sng">
            <a:solidFill>
              <a:srgbClr val="000000"/>
            </a:solidFill>
            <a:prstDash val="solid"/>
            <a:miter lim="400000"/>
            <a:headEnd type="none" w="sm" len="sm"/>
            <a:tailEnd type="none" w="sm" len="sm"/>
          </a:ln>
        </p:spPr>
        <p:txBody>
          <a:bodyPr spcFirstLastPara="1" wrap="square" lIns="28920" tIns="28920" rIns="28920" bIns="28920" anchor="ctr" anchorCtr="0">
            <a:noAutofit/>
          </a:bodyPr>
          <a:lstStyle/>
          <a:p>
            <a:pPr algn="ctr">
              <a:buClr>
                <a:srgbClr val="000000"/>
              </a:buClr>
              <a:buSzPts val="1300"/>
            </a:pPr>
            <a:r>
              <a:rPr lang="en-US" altLang="ja" sz="1200" dirty="0">
                <a:solidFill>
                  <a:srgbClr val="000000"/>
                </a:solidFill>
                <a:latin typeface="Arial"/>
                <a:ea typeface="Arial"/>
                <a:cs typeface="Arial"/>
                <a:sym typeface="Arial"/>
              </a:rPr>
              <a:t>¥</a:t>
            </a:r>
            <a:endParaRPr sz="960" dirty="0">
              <a:solidFill>
                <a:srgbClr val="000000"/>
              </a:solidFill>
              <a:latin typeface="Arial"/>
              <a:ea typeface="Arial"/>
              <a:cs typeface="Arial"/>
              <a:sym typeface="Arial"/>
            </a:endParaRPr>
          </a:p>
        </p:txBody>
      </p:sp>
      <p:sp>
        <p:nvSpPr>
          <p:cNvPr id="65" name="テキスト ボックス 64">
            <a:extLst>
              <a:ext uri="{FF2B5EF4-FFF2-40B4-BE49-F238E27FC236}">
                <a16:creationId xmlns:a16="http://schemas.microsoft.com/office/drawing/2014/main" id="{963818DF-DE2D-BEA5-AC2E-1C09D67250FB}"/>
              </a:ext>
            </a:extLst>
          </p:cNvPr>
          <p:cNvSpPr txBox="1"/>
          <p:nvPr/>
        </p:nvSpPr>
        <p:spPr>
          <a:xfrm>
            <a:off x="4305344" y="2965465"/>
            <a:ext cx="1073393" cy="577081"/>
          </a:xfrm>
          <a:prstGeom prst="rect">
            <a:avLst/>
          </a:prstGeom>
          <a:noFill/>
        </p:spPr>
        <p:txBody>
          <a:bodyPr wrap="square" rtlCol="0">
            <a:spAutoFit/>
          </a:bodyPr>
          <a:lstStyle/>
          <a:p>
            <a:r>
              <a:rPr lang="ja-JP" altLang="en-US" sz="1050" dirty="0"/>
              <a:t>建築技術が欲しいお客がいた時に、要請</a:t>
            </a:r>
          </a:p>
        </p:txBody>
      </p:sp>
      <p:sp>
        <p:nvSpPr>
          <p:cNvPr id="66" name="Google Shape;244;p22">
            <a:extLst>
              <a:ext uri="{FF2B5EF4-FFF2-40B4-BE49-F238E27FC236}">
                <a16:creationId xmlns:a16="http://schemas.microsoft.com/office/drawing/2014/main" id="{61914853-6330-0D6C-75FD-DFD05AD1066E}"/>
              </a:ext>
            </a:extLst>
          </p:cNvPr>
          <p:cNvSpPr/>
          <p:nvPr/>
        </p:nvSpPr>
        <p:spPr>
          <a:xfrm>
            <a:off x="3150411" y="447404"/>
            <a:ext cx="1308016" cy="862782"/>
          </a:xfrm>
          <a:prstGeom prst="rect">
            <a:avLst/>
          </a:prstGeom>
          <a:solidFill>
            <a:srgbClr val="FF0000"/>
          </a:solidFill>
          <a:ln w="28575" cap="flat" cmpd="sng">
            <a:solidFill>
              <a:srgbClr val="000000"/>
            </a:solidFill>
            <a:prstDash val="solid"/>
            <a:round/>
            <a:headEnd type="none" w="sm" len="sm"/>
            <a:tailEnd type="none" w="sm" len="sm"/>
          </a:ln>
        </p:spPr>
        <p:txBody>
          <a:bodyPr spcFirstLastPara="1" wrap="square" lIns="73140" tIns="73140" rIns="73140" bIns="73140" anchor="ctr" anchorCtr="0">
            <a:noAutofit/>
          </a:bodyPr>
          <a:lstStyle/>
          <a:p>
            <a:pPr>
              <a:buClr>
                <a:srgbClr val="000000"/>
              </a:buClr>
              <a:buSzPts val="1400"/>
            </a:pPr>
            <a:r>
              <a:rPr lang="ja-JP" altLang="en-US" sz="1120" dirty="0">
                <a:solidFill>
                  <a:srgbClr val="000000"/>
                </a:solidFill>
                <a:latin typeface="Arial"/>
                <a:ea typeface="Arial"/>
                <a:cs typeface="Arial"/>
                <a:sym typeface="Arial"/>
              </a:rPr>
              <a:t>建築技術を教える</a:t>
            </a:r>
            <a:endParaRPr sz="1120" dirty="0">
              <a:solidFill>
                <a:srgbClr val="000000"/>
              </a:solidFill>
              <a:latin typeface="Arial"/>
              <a:ea typeface="Arial"/>
              <a:cs typeface="Arial"/>
              <a:sym typeface="Arial"/>
            </a:endParaRPr>
          </a:p>
        </p:txBody>
      </p:sp>
      <p:sp>
        <p:nvSpPr>
          <p:cNvPr id="67" name="Google Shape;251;p22">
            <a:extLst>
              <a:ext uri="{FF2B5EF4-FFF2-40B4-BE49-F238E27FC236}">
                <a16:creationId xmlns:a16="http://schemas.microsoft.com/office/drawing/2014/main" id="{4093D020-AEE0-98C6-981A-4CF692331420}"/>
              </a:ext>
            </a:extLst>
          </p:cNvPr>
          <p:cNvSpPr/>
          <p:nvPr/>
        </p:nvSpPr>
        <p:spPr>
          <a:xfrm flipH="1">
            <a:off x="6212784" y="667715"/>
            <a:ext cx="1568204" cy="1712266"/>
          </a:xfrm>
          <a:custGeom>
            <a:avLst/>
            <a:gdLst/>
            <a:ahLst/>
            <a:cxnLst/>
            <a:rect l="l" t="t" r="r" b="b"/>
            <a:pathLst>
              <a:path w="45417" h="80857" extrusionOk="0">
                <a:moveTo>
                  <a:pt x="0" y="58"/>
                </a:moveTo>
                <a:lnTo>
                  <a:pt x="22793" y="0"/>
                </a:lnTo>
                <a:lnTo>
                  <a:pt x="22628" y="80857"/>
                </a:lnTo>
                <a:lnTo>
                  <a:pt x="45417" y="80818"/>
                </a:lnTo>
              </a:path>
            </a:pathLst>
          </a:custGeom>
          <a:noFill/>
          <a:ln w="28575" cap="flat" cmpd="sng">
            <a:solidFill>
              <a:srgbClr val="000000"/>
            </a:solidFill>
            <a:prstDash val="solid"/>
            <a:miter lim="400000"/>
            <a:headEnd type="stealth" w="med" len="med"/>
            <a:tailEnd type="none" w="sm" len="sm"/>
          </a:ln>
        </p:spPr>
        <p:txBody>
          <a:bodyPr spcFirstLastPara="1" wrap="square" lIns="29000" tIns="29000" rIns="29000" bIns="29000" anchor="ctr" anchorCtr="0">
            <a:noAutofit/>
          </a:bodyPr>
          <a:lstStyle/>
          <a:p>
            <a:pPr algn="ctr">
              <a:buClr>
                <a:srgbClr val="000000"/>
              </a:buClr>
              <a:buSzPts val="3400"/>
            </a:pPr>
            <a:endParaRPr sz="3040" dirty="0">
              <a:solidFill>
                <a:srgbClr val="000000"/>
              </a:solidFill>
              <a:latin typeface="Arial"/>
              <a:ea typeface="Arial"/>
              <a:cs typeface="Arial"/>
              <a:sym typeface="Arial"/>
            </a:endParaRPr>
          </a:p>
        </p:txBody>
      </p:sp>
      <p:grpSp>
        <p:nvGrpSpPr>
          <p:cNvPr id="68" name="Google Shape;161;p22">
            <a:extLst>
              <a:ext uri="{FF2B5EF4-FFF2-40B4-BE49-F238E27FC236}">
                <a16:creationId xmlns:a16="http://schemas.microsoft.com/office/drawing/2014/main" id="{C31AA0B5-439A-D940-8E2E-025BA600AE56}"/>
              </a:ext>
            </a:extLst>
          </p:cNvPr>
          <p:cNvGrpSpPr/>
          <p:nvPr/>
        </p:nvGrpSpPr>
        <p:grpSpPr>
          <a:xfrm>
            <a:off x="8014555" y="174729"/>
            <a:ext cx="552289" cy="1022489"/>
            <a:chOff x="-1" y="0"/>
            <a:chExt cx="946737" cy="1704148"/>
          </a:xfrm>
        </p:grpSpPr>
        <p:sp>
          <p:nvSpPr>
            <p:cNvPr id="69" name="Google Shape;162;p22">
              <a:extLst>
                <a:ext uri="{FF2B5EF4-FFF2-40B4-BE49-F238E27FC236}">
                  <a16:creationId xmlns:a16="http://schemas.microsoft.com/office/drawing/2014/main" id="{8397D30C-7DCA-538E-4A2B-02A311B7756E}"/>
                </a:ext>
              </a:extLst>
            </p:cNvPr>
            <p:cNvSpPr/>
            <p:nvPr/>
          </p:nvSpPr>
          <p:spPr>
            <a:xfrm>
              <a:off x="-1" y="707200"/>
              <a:ext cx="946737" cy="996948"/>
            </a:xfrm>
            <a:custGeom>
              <a:avLst/>
              <a:gdLst/>
              <a:ahLst/>
              <a:cxnLst/>
              <a:rect l="l" t="t" r="r" b="b"/>
              <a:pathLst>
                <a:path w="19735" h="21600" extrusionOk="0">
                  <a:moveTo>
                    <a:pt x="41" y="21600"/>
                  </a:moveTo>
                  <a:lnTo>
                    <a:pt x="19726" y="21600"/>
                  </a:lnTo>
                  <a:cubicBezTo>
                    <a:pt x="19726" y="21600"/>
                    <a:pt x="20425" y="0"/>
                    <a:pt x="9625" y="0"/>
                  </a:cubicBezTo>
                  <a:cubicBezTo>
                    <a:pt x="-1175" y="0"/>
                    <a:pt x="41" y="21600"/>
                    <a:pt x="41" y="21600"/>
                  </a:cubicBezTo>
                  <a:close/>
                </a:path>
              </a:pathLst>
            </a:custGeom>
            <a:solidFill>
              <a:srgbClr val="FFFFFF"/>
            </a:solidFill>
            <a:ln w="38100" cap="flat" cmpd="sng">
              <a:solidFill>
                <a:srgbClr val="000000"/>
              </a:solidFill>
              <a:prstDash val="solid"/>
              <a:miter lim="400000"/>
              <a:headEnd type="none" w="sm" len="sm"/>
              <a:tailEnd type="none" w="sm" len="sm"/>
            </a:ln>
          </p:spPr>
          <p:txBody>
            <a:bodyPr spcFirstLastPara="1" wrap="square" lIns="28920" tIns="28920" rIns="28920" bIns="28920" anchor="ctr" anchorCtr="0">
              <a:noAutofit/>
            </a:bodyPr>
            <a:lstStyle/>
            <a:p>
              <a:pPr algn="ctr">
                <a:buClr>
                  <a:srgbClr val="000000"/>
                </a:buClr>
                <a:buSzPts val="3400"/>
              </a:pPr>
              <a:endParaRPr sz="2720">
                <a:solidFill>
                  <a:srgbClr val="000000"/>
                </a:solidFill>
                <a:latin typeface="Arial"/>
                <a:ea typeface="Arial"/>
                <a:cs typeface="Arial"/>
                <a:sym typeface="Arial"/>
              </a:endParaRPr>
            </a:p>
          </p:txBody>
        </p:sp>
        <p:sp>
          <p:nvSpPr>
            <p:cNvPr id="70" name="Google Shape;163;p22">
              <a:extLst>
                <a:ext uri="{FF2B5EF4-FFF2-40B4-BE49-F238E27FC236}">
                  <a16:creationId xmlns:a16="http://schemas.microsoft.com/office/drawing/2014/main" id="{D2D0CFBE-7FE1-9D2D-CF5A-64456E8A982C}"/>
                </a:ext>
              </a:extLst>
            </p:cNvPr>
            <p:cNvSpPr/>
            <p:nvPr/>
          </p:nvSpPr>
          <p:spPr>
            <a:xfrm>
              <a:off x="38013" y="0"/>
              <a:ext cx="855900" cy="854700"/>
            </a:xfrm>
            <a:prstGeom prst="ellipse">
              <a:avLst/>
            </a:prstGeom>
            <a:solidFill>
              <a:srgbClr val="FFFFFF"/>
            </a:solidFill>
            <a:ln w="38100" cap="flat" cmpd="sng">
              <a:solidFill>
                <a:srgbClr val="000000"/>
              </a:solidFill>
              <a:prstDash val="solid"/>
              <a:miter lim="400000"/>
              <a:headEnd type="none" w="sm" len="sm"/>
              <a:tailEnd type="none" w="sm" len="sm"/>
            </a:ln>
          </p:spPr>
          <p:txBody>
            <a:bodyPr spcFirstLastPara="1" wrap="square" lIns="28920" tIns="28920" rIns="28920" bIns="28920" anchor="ctr" anchorCtr="0">
              <a:noAutofit/>
            </a:bodyPr>
            <a:lstStyle/>
            <a:p>
              <a:pPr algn="ctr">
                <a:buClr>
                  <a:srgbClr val="000000"/>
                </a:buClr>
                <a:buSzPts val="3400"/>
              </a:pPr>
              <a:endParaRPr sz="2720">
                <a:solidFill>
                  <a:srgbClr val="000000"/>
                </a:solidFill>
                <a:latin typeface="Arial"/>
                <a:ea typeface="Arial"/>
                <a:cs typeface="Arial"/>
                <a:sym typeface="Arial"/>
              </a:endParaRPr>
            </a:p>
          </p:txBody>
        </p:sp>
      </p:grpSp>
      <p:sp>
        <p:nvSpPr>
          <p:cNvPr id="71" name="テキスト ボックス 70">
            <a:extLst>
              <a:ext uri="{FF2B5EF4-FFF2-40B4-BE49-F238E27FC236}">
                <a16:creationId xmlns:a16="http://schemas.microsoft.com/office/drawing/2014/main" id="{84A2CF80-C00E-E693-D8AB-5EA7FA8DC12D}"/>
              </a:ext>
            </a:extLst>
          </p:cNvPr>
          <p:cNvSpPr txBox="1"/>
          <p:nvPr/>
        </p:nvSpPr>
        <p:spPr>
          <a:xfrm>
            <a:off x="8624107" y="149476"/>
            <a:ext cx="2036905" cy="757130"/>
          </a:xfrm>
          <a:prstGeom prst="rect">
            <a:avLst/>
          </a:prstGeom>
          <a:noFill/>
        </p:spPr>
        <p:txBody>
          <a:bodyPr wrap="square" rtlCol="0">
            <a:spAutoFit/>
          </a:bodyPr>
          <a:lstStyle/>
          <a:p>
            <a:r>
              <a:rPr lang="ja-JP" altLang="en-US" sz="1440" dirty="0"/>
              <a:t>サービスを受けている人の中で、自分が作った家を買いたい！！</a:t>
            </a:r>
          </a:p>
        </p:txBody>
      </p:sp>
      <p:sp>
        <p:nvSpPr>
          <p:cNvPr id="76" name="テキスト ボックス 75">
            <a:extLst>
              <a:ext uri="{FF2B5EF4-FFF2-40B4-BE49-F238E27FC236}">
                <a16:creationId xmlns:a16="http://schemas.microsoft.com/office/drawing/2014/main" id="{263D9F30-D722-DF42-80A7-E09E692A4E69}"/>
              </a:ext>
            </a:extLst>
          </p:cNvPr>
          <p:cNvSpPr txBox="1"/>
          <p:nvPr/>
        </p:nvSpPr>
        <p:spPr>
          <a:xfrm>
            <a:off x="8625506" y="5831739"/>
            <a:ext cx="3388474" cy="437043"/>
          </a:xfrm>
          <a:prstGeom prst="rect">
            <a:avLst/>
          </a:prstGeom>
          <a:noFill/>
        </p:spPr>
        <p:txBody>
          <a:bodyPr wrap="square" rtlCol="0">
            <a:spAutoFit/>
          </a:bodyPr>
          <a:lstStyle/>
          <a:p>
            <a:r>
              <a:rPr lang="ja-JP" altLang="en-US" sz="2240" dirty="0"/>
              <a:t>空き家問題解決</a:t>
            </a:r>
          </a:p>
        </p:txBody>
      </p:sp>
      <p:cxnSp>
        <p:nvCxnSpPr>
          <p:cNvPr id="77" name="Google Shape;209;p22">
            <a:extLst>
              <a:ext uri="{FF2B5EF4-FFF2-40B4-BE49-F238E27FC236}">
                <a16:creationId xmlns:a16="http://schemas.microsoft.com/office/drawing/2014/main" id="{A009DA7B-8B7D-29E6-8102-25036C507035}"/>
              </a:ext>
            </a:extLst>
          </p:cNvPr>
          <p:cNvCxnSpPr>
            <a:cxnSpLocks/>
          </p:cNvCxnSpPr>
          <p:nvPr/>
        </p:nvCxnSpPr>
        <p:spPr>
          <a:xfrm flipV="1">
            <a:off x="3313721" y="3543770"/>
            <a:ext cx="1969725" cy="1167206"/>
          </a:xfrm>
          <a:prstGeom prst="straightConnector1">
            <a:avLst/>
          </a:prstGeom>
          <a:noFill/>
          <a:ln w="28575" cap="flat" cmpd="sng">
            <a:solidFill>
              <a:srgbClr val="000000"/>
            </a:solidFill>
            <a:prstDash val="solid"/>
            <a:miter lim="400000"/>
            <a:headEnd type="stealth" w="med" len="med"/>
            <a:tailEnd type="none" w="sm" len="sm"/>
          </a:ln>
        </p:spPr>
      </p:cxnSp>
      <p:sp>
        <p:nvSpPr>
          <p:cNvPr id="79" name="Google Shape;244;p22">
            <a:extLst>
              <a:ext uri="{FF2B5EF4-FFF2-40B4-BE49-F238E27FC236}">
                <a16:creationId xmlns:a16="http://schemas.microsoft.com/office/drawing/2014/main" id="{087969D8-978B-3616-3DA0-74BF080DCEA7}"/>
              </a:ext>
            </a:extLst>
          </p:cNvPr>
          <p:cNvSpPr/>
          <p:nvPr/>
        </p:nvSpPr>
        <p:spPr>
          <a:xfrm>
            <a:off x="3207934" y="3819918"/>
            <a:ext cx="1348267" cy="701282"/>
          </a:xfrm>
          <a:prstGeom prst="rect">
            <a:avLst/>
          </a:prstGeom>
          <a:solidFill>
            <a:srgbClr val="CBECFA"/>
          </a:solidFill>
          <a:ln w="28575" cap="flat" cmpd="sng">
            <a:solidFill>
              <a:srgbClr val="000000"/>
            </a:solidFill>
            <a:prstDash val="solid"/>
            <a:round/>
            <a:headEnd type="none" w="sm" len="sm"/>
            <a:tailEnd type="none" w="sm" len="sm"/>
          </a:ln>
        </p:spPr>
        <p:txBody>
          <a:bodyPr spcFirstLastPara="1" wrap="square" lIns="73140" tIns="73140" rIns="73140" bIns="73140" anchor="ctr" anchorCtr="0">
            <a:noAutofit/>
          </a:bodyPr>
          <a:lstStyle/>
          <a:p>
            <a:pPr>
              <a:buClr>
                <a:srgbClr val="000000"/>
              </a:buClr>
              <a:buSzPts val="1400"/>
            </a:pPr>
            <a:r>
              <a:rPr lang="en-US" altLang="ja-JP" sz="1120" dirty="0">
                <a:solidFill>
                  <a:srgbClr val="000000"/>
                </a:solidFill>
                <a:latin typeface="Arial"/>
                <a:ea typeface="Arial"/>
                <a:cs typeface="Arial"/>
                <a:sym typeface="Arial"/>
              </a:rPr>
              <a:t>YouTube</a:t>
            </a:r>
            <a:r>
              <a:rPr lang="ja-JP" altLang="en-US" sz="1120" dirty="0">
                <a:solidFill>
                  <a:srgbClr val="000000"/>
                </a:solidFill>
                <a:latin typeface="Arial"/>
                <a:ea typeface="Arial"/>
                <a:cs typeface="Arial"/>
                <a:sym typeface="Arial"/>
              </a:rPr>
              <a:t>に家ができるまでの動画を配信、チャンネル運営費</a:t>
            </a:r>
            <a:endParaRPr sz="1120" dirty="0">
              <a:solidFill>
                <a:srgbClr val="000000"/>
              </a:solidFill>
              <a:latin typeface="Arial"/>
              <a:ea typeface="Arial"/>
              <a:cs typeface="Arial"/>
              <a:sym typeface="Arial"/>
            </a:endParaRPr>
          </a:p>
        </p:txBody>
      </p:sp>
      <p:grpSp>
        <p:nvGrpSpPr>
          <p:cNvPr id="80" name="Google Shape;227;p22">
            <a:extLst>
              <a:ext uri="{FF2B5EF4-FFF2-40B4-BE49-F238E27FC236}">
                <a16:creationId xmlns:a16="http://schemas.microsoft.com/office/drawing/2014/main" id="{57755EE4-42DA-EF3D-5E84-59431E347FC8}"/>
              </a:ext>
            </a:extLst>
          </p:cNvPr>
          <p:cNvGrpSpPr/>
          <p:nvPr/>
        </p:nvGrpSpPr>
        <p:grpSpPr>
          <a:xfrm>
            <a:off x="2276236" y="4660898"/>
            <a:ext cx="924022" cy="1598054"/>
            <a:chOff x="2956672" y="1384595"/>
            <a:chExt cx="690300" cy="1270005"/>
          </a:xfrm>
        </p:grpSpPr>
        <p:sp>
          <p:nvSpPr>
            <p:cNvPr id="81" name="Google Shape;228;p22">
              <a:extLst>
                <a:ext uri="{FF2B5EF4-FFF2-40B4-BE49-F238E27FC236}">
                  <a16:creationId xmlns:a16="http://schemas.microsoft.com/office/drawing/2014/main" id="{0223344C-9BC3-E638-AABE-A120EB24817C}"/>
                </a:ext>
              </a:extLst>
            </p:cNvPr>
            <p:cNvSpPr/>
            <p:nvPr/>
          </p:nvSpPr>
          <p:spPr>
            <a:xfrm>
              <a:off x="2956672" y="1384595"/>
              <a:ext cx="690300" cy="1264500"/>
            </a:xfrm>
            <a:prstGeom prst="rect">
              <a:avLst/>
            </a:prstGeom>
            <a:solidFill>
              <a:srgbClr val="FFFFFF"/>
            </a:solidFill>
            <a:ln w="38100" cap="flat" cmpd="sng">
              <a:solidFill>
                <a:srgbClr val="000000"/>
              </a:solidFill>
              <a:prstDash val="solid"/>
              <a:miter lim="400000"/>
              <a:headEnd type="none" w="sm" len="sm"/>
              <a:tailEnd type="none" w="sm" len="sm"/>
            </a:ln>
          </p:spPr>
          <p:txBody>
            <a:bodyPr spcFirstLastPara="1" wrap="square" lIns="28920" tIns="28920" rIns="28920" bIns="28920" anchor="ctr" anchorCtr="0">
              <a:noAutofit/>
            </a:bodyPr>
            <a:lstStyle/>
            <a:p>
              <a:pPr algn="ctr">
                <a:lnSpc>
                  <a:spcPct val="50000"/>
                </a:lnSpc>
                <a:buClr>
                  <a:srgbClr val="000000"/>
                </a:buClr>
                <a:buSzPts val="3400"/>
              </a:pPr>
              <a:endParaRPr sz="2720" dirty="0">
                <a:solidFill>
                  <a:srgbClr val="000000"/>
                </a:solidFill>
                <a:latin typeface="Arial"/>
                <a:ea typeface="Arial"/>
                <a:cs typeface="Arial"/>
                <a:sym typeface="Arial"/>
              </a:endParaRPr>
            </a:p>
          </p:txBody>
        </p:sp>
        <p:sp>
          <p:nvSpPr>
            <p:cNvPr id="82" name="Google Shape;229;p22">
              <a:extLst>
                <a:ext uri="{FF2B5EF4-FFF2-40B4-BE49-F238E27FC236}">
                  <a16:creationId xmlns:a16="http://schemas.microsoft.com/office/drawing/2014/main" id="{5DE07C62-D7FF-8A78-C3CD-29BFA07FF8FA}"/>
                </a:ext>
              </a:extLst>
            </p:cNvPr>
            <p:cNvSpPr/>
            <p:nvPr/>
          </p:nvSpPr>
          <p:spPr>
            <a:xfrm>
              <a:off x="3074025" y="1509800"/>
              <a:ext cx="181800" cy="187200"/>
            </a:xfrm>
            <a:prstGeom prst="rect">
              <a:avLst/>
            </a:prstGeom>
            <a:solidFill>
              <a:srgbClr val="FFFFFF"/>
            </a:solidFill>
            <a:ln w="19050" cap="flat" cmpd="sng">
              <a:solidFill>
                <a:srgbClr val="000000"/>
              </a:solidFill>
              <a:prstDash val="solid"/>
              <a:miter lim="400000"/>
              <a:headEnd type="none" w="sm" len="sm"/>
              <a:tailEnd type="none" w="sm" len="sm"/>
            </a:ln>
          </p:spPr>
          <p:txBody>
            <a:bodyPr spcFirstLastPara="1" wrap="square" lIns="28920" tIns="28920" rIns="28920" bIns="28920" anchor="ctr" anchorCtr="0">
              <a:noAutofit/>
            </a:bodyPr>
            <a:lstStyle/>
            <a:p>
              <a:pPr algn="ctr">
                <a:lnSpc>
                  <a:spcPct val="50000"/>
                </a:lnSpc>
                <a:buClr>
                  <a:srgbClr val="000000"/>
                </a:buClr>
                <a:buSzPts val="3400"/>
              </a:pPr>
              <a:endParaRPr sz="2720">
                <a:solidFill>
                  <a:srgbClr val="000000"/>
                </a:solidFill>
                <a:latin typeface="Arial"/>
                <a:ea typeface="Arial"/>
                <a:cs typeface="Arial"/>
                <a:sym typeface="Arial"/>
              </a:endParaRPr>
            </a:p>
          </p:txBody>
        </p:sp>
        <p:sp>
          <p:nvSpPr>
            <p:cNvPr id="83" name="Google Shape;230;p22">
              <a:extLst>
                <a:ext uri="{FF2B5EF4-FFF2-40B4-BE49-F238E27FC236}">
                  <a16:creationId xmlns:a16="http://schemas.microsoft.com/office/drawing/2014/main" id="{92512C3A-B08F-B1D8-6241-B9F05568CAE4}"/>
                </a:ext>
              </a:extLst>
            </p:cNvPr>
            <p:cNvSpPr/>
            <p:nvPr/>
          </p:nvSpPr>
          <p:spPr>
            <a:xfrm>
              <a:off x="3347800" y="1509800"/>
              <a:ext cx="181800" cy="187200"/>
            </a:xfrm>
            <a:prstGeom prst="rect">
              <a:avLst/>
            </a:prstGeom>
            <a:solidFill>
              <a:srgbClr val="FFFFFF"/>
            </a:solidFill>
            <a:ln w="19050" cap="flat" cmpd="sng">
              <a:solidFill>
                <a:srgbClr val="000000"/>
              </a:solidFill>
              <a:prstDash val="solid"/>
              <a:miter lim="400000"/>
              <a:headEnd type="none" w="sm" len="sm"/>
              <a:tailEnd type="none" w="sm" len="sm"/>
            </a:ln>
          </p:spPr>
          <p:txBody>
            <a:bodyPr spcFirstLastPara="1" wrap="square" lIns="28920" tIns="28920" rIns="28920" bIns="28920" anchor="ctr" anchorCtr="0">
              <a:noAutofit/>
            </a:bodyPr>
            <a:lstStyle/>
            <a:p>
              <a:pPr algn="ctr">
                <a:lnSpc>
                  <a:spcPct val="50000"/>
                </a:lnSpc>
                <a:buClr>
                  <a:srgbClr val="000000"/>
                </a:buClr>
                <a:buSzPts val="3400"/>
              </a:pPr>
              <a:endParaRPr sz="2720">
                <a:solidFill>
                  <a:srgbClr val="000000"/>
                </a:solidFill>
                <a:latin typeface="Arial"/>
                <a:ea typeface="Arial"/>
                <a:cs typeface="Arial"/>
                <a:sym typeface="Arial"/>
              </a:endParaRPr>
            </a:p>
          </p:txBody>
        </p:sp>
        <p:sp>
          <p:nvSpPr>
            <p:cNvPr id="84" name="Google Shape;231;p22">
              <a:extLst>
                <a:ext uri="{FF2B5EF4-FFF2-40B4-BE49-F238E27FC236}">
                  <a16:creationId xmlns:a16="http://schemas.microsoft.com/office/drawing/2014/main" id="{63941D4A-B407-C6D5-AE0E-4021BF6A88B2}"/>
                </a:ext>
              </a:extLst>
            </p:cNvPr>
            <p:cNvSpPr/>
            <p:nvPr/>
          </p:nvSpPr>
          <p:spPr>
            <a:xfrm>
              <a:off x="3074025" y="1796002"/>
              <a:ext cx="181800" cy="187200"/>
            </a:xfrm>
            <a:prstGeom prst="rect">
              <a:avLst/>
            </a:prstGeom>
            <a:solidFill>
              <a:srgbClr val="FFFFFF"/>
            </a:solidFill>
            <a:ln w="19050" cap="flat" cmpd="sng">
              <a:solidFill>
                <a:srgbClr val="000000"/>
              </a:solidFill>
              <a:prstDash val="solid"/>
              <a:miter lim="400000"/>
              <a:headEnd type="none" w="sm" len="sm"/>
              <a:tailEnd type="none" w="sm" len="sm"/>
            </a:ln>
          </p:spPr>
          <p:txBody>
            <a:bodyPr spcFirstLastPara="1" wrap="square" lIns="28920" tIns="28920" rIns="28920" bIns="28920" anchor="ctr" anchorCtr="0">
              <a:noAutofit/>
            </a:bodyPr>
            <a:lstStyle/>
            <a:p>
              <a:pPr algn="ctr">
                <a:lnSpc>
                  <a:spcPct val="50000"/>
                </a:lnSpc>
                <a:buClr>
                  <a:srgbClr val="000000"/>
                </a:buClr>
                <a:buSzPts val="3400"/>
              </a:pPr>
              <a:endParaRPr sz="2720">
                <a:solidFill>
                  <a:srgbClr val="000000"/>
                </a:solidFill>
                <a:latin typeface="Arial"/>
                <a:ea typeface="Arial"/>
                <a:cs typeface="Arial"/>
                <a:sym typeface="Arial"/>
              </a:endParaRPr>
            </a:p>
          </p:txBody>
        </p:sp>
        <p:sp>
          <p:nvSpPr>
            <p:cNvPr id="85" name="Google Shape;232;p22">
              <a:extLst>
                <a:ext uri="{FF2B5EF4-FFF2-40B4-BE49-F238E27FC236}">
                  <a16:creationId xmlns:a16="http://schemas.microsoft.com/office/drawing/2014/main" id="{BEC473F2-68C4-67F6-93F2-0CD78BC93437}"/>
                </a:ext>
              </a:extLst>
            </p:cNvPr>
            <p:cNvSpPr/>
            <p:nvPr/>
          </p:nvSpPr>
          <p:spPr>
            <a:xfrm>
              <a:off x="3347800" y="1796002"/>
              <a:ext cx="181800" cy="187200"/>
            </a:xfrm>
            <a:prstGeom prst="rect">
              <a:avLst/>
            </a:prstGeom>
            <a:solidFill>
              <a:srgbClr val="FFFFFF"/>
            </a:solidFill>
            <a:ln w="19050" cap="flat" cmpd="sng">
              <a:solidFill>
                <a:srgbClr val="000000"/>
              </a:solidFill>
              <a:prstDash val="solid"/>
              <a:miter lim="400000"/>
              <a:headEnd type="none" w="sm" len="sm"/>
              <a:tailEnd type="none" w="sm" len="sm"/>
            </a:ln>
          </p:spPr>
          <p:txBody>
            <a:bodyPr spcFirstLastPara="1" wrap="square" lIns="28920" tIns="28920" rIns="28920" bIns="28920" anchor="ctr" anchorCtr="0">
              <a:noAutofit/>
            </a:bodyPr>
            <a:lstStyle/>
            <a:p>
              <a:pPr algn="ctr">
                <a:lnSpc>
                  <a:spcPct val="50000"/>
                </a:lnSpc>
                <a:buClr>
                  <a:srgbClr val="000000"/>
                </a:buClr>
                <a:buSzPts val="3400"/>
              </a:pPr>
              <a:endParaRPr sz="2720">
                <a:solidFill>
                  <a:srgbClr val="000000"/>
                </a:solidFill>
                <a:latin typeface="Arial"/>
                <a:ea typeface="Arial"/>
                <a:cs typeface="Arial"/>
                <a:sym typeface="Arial"/>
              </a:endParaRPr>
            </a:p>
          </p:txBody>
        </p:sp>
        <p:sp>
          <p:nvSpPr>
            <p:cNvPr id="86" name="Google Shape;233;p22">
              <a:extLst>
                <a:ext uri="{FF2B5EF4-FFF2-40B4-BE49-F238E27FC236}">
                  <a16:creationId xmlns:a16="http://schemas.microsoft.com/office/drawing/2014/main" id="{821FE5AB-C3D4-1C47-562B-7401175C2307}"/>
                </a:ext>
              </a:extLst>
            </p:cNvPr>
            <p:cNvSpPr/>
            <p:nvPr/>
          </p:nvSpPr>
          <p:spPr>
            <a:xfrm>
              <a:off x="3074025" y="2082204"/>
              <a:ext cx="181800" cy="187200"/>
            </a:xfrm>
            <a:prstGeom prst="rect">
              <a:avLst/>
            </a:prstGeom>
            <a:solidFill>
              <a:srgbClr val="FFFFFF"/>
            </a:solidFill>
            <a:ln w="19050" cap="flat" cmpd="sng">
              <a:solidFill>
                <a:srgbClr val="000000"/>
              </a:solidFill>
              <a:prstDash val="solid"/>
              <a:miter lim="400000"/>
              <a:headEnd type="none" w="sm" len="sm"/>
              <a:tailEnd type="none" w="sm" len="sm"/>
            </a:ln>
          </p:spPr>
          <p:txBody>
            <a:bodyPr spcFirstLastPara="1" wrap="square" lIns="28920" tIns="28920" rIns="28920" bIns="28920" anchor="ctr" anchorCtr="0">
              <a:noAutofit/>
            </a:bodyPr>
            <a:lstStyle/>
            <a:p>
              <a:pPr algn="ctr">
                <a:lnSpc>
                  <a:spcPct val="50000"/>
                </a:lnSpc>
                <a:buClr>
                  <a:srgbClr val="000000"/>
                </a:buClr>
                <a:buSzPts val="3400"/>
              </a:pPr>
              <a:endParaRPr sz="2720" dirty="0">
                <a:solidFill>
                  <a:srgbClr val="000000"/>
                </a:solidFill>
                <a:latin typeface="Arial"/>
                <a:ea typeface="Arial"/>
                <a:cs typeface="Arial"/>
                <a:sym typeface="Arial"/>
              </a:endParaRPr>
            </a:p>
          </p:txBody>
        </p:sp>
        <p:sp>
          <p:nvSpPr>
            <p:cNvPr id="87" name="Google Shape;234;p22">
              <a:extLst>
                <a:ext uri="{FF2B5EF4-FFF2-40B4-BE49-F238E27FC236}">
                  <a16:creationId xmlns:a16="http://schemas.microsoft.com/office/drawing/2014/main" id="{CCDFB750-28D1-6502-498F-0B0BED036AD8}"/>
                </a:ext>
              </a:extLst>
            </p:cNvPr>
            <p:cNvSpPr/>
            <p:nvPr/>
          </p:nvSpPr>
          <p:spPr>
            <a:xfrm>
              <a:off x="3347800" y="2082204"/>
              <a:ext cx="181800" cy="187200"/>
            </a:xfrm>
            <a:prstGeom prst="rect">
              <a:avLst/>
            </a:prstGeom>
            <a:solidFill>
              <a:srgbClr val="FFFFFF"/>
            </a:solidFill>
            <a:ln w="19050" cap="flat" cmpd="sng">
              <a:solidFill>
                <a:srgbClr val="000000"/>
              </a:solidFill>
              <a:prstDash val="solid"/>
              <a:miter lim="400000"/>
              <a:headEnd type="none" w="sm" len="sm"/>
              <a:tailEnd type="none" w="sm" len="sm"/>
            </a:ln>
          </p:spPr>
          <p:txBody>
            <a:bodyPr spcFirstLastPara="1" wrap="square" lIns="28920" tIns="28920" rIns="28920" bIns="28920" anchor="ctr" anchorCtr="0">
              <a:noAutofit/>
            </a:bodyPr>
            <a:lstStyle/>
            <a:p>
              <a:pPr algn="ctr">
                <a:lnSpc>
                  <a:spcPct val="50000"/>
                </a:lnSpc>
                <a:buClr>
                  <a:srgbClr val="000000"/>
                </a:buClr>
                <a:buSzPts val="3400"/>
              </a:pPr>
              <a:endParaRPr sz="2720" dirty="0">
                <a:solidFill>
                  <a:srgbClr val="000000"/>
                </a:solidFill>
                <a:latin typeface="Arial"/>
                <a:ea typeface="Arial"/>
                <a:cs typeface="Arial"/>
                <a:sym typeface="Arial"/>
              </a:endParaRPr>
            </a:p>
          </p:txBody>
        </p:sp>
        <p:sp>
          <p:nvSpPr>
            <p:cNvPr id="88" name="Google Shape;235;p22">
              <a:extLst>
                <a:ext uri="{FF2B5EF4-FFF2-40B4-BE49-F238E27FC236}">
                  <a16:creationId xmlns:a16="http://schemas.microsoft.com/office/drawing/2014/main" id="{843DBA84-E2B9-90ED-6A6E-63A64684D8DE}"/>
                </a:ext>
              </a:extLst>
            </p:cNvPr>
            <p:cNvSpPr/>
            <p:nvPr/>
          </p:nvSpPr>
          <p:spPr>
            <a:xfrm>
              <a:off x="3130500" y="2419100"/>
              <a:ext cx="345300" cy="235500"/>
            </a:xfrm>
            <a:prstGeom prst="rect">
              <a:avLst/>
            </a:prstGeom>
            <a:noFill/>
            <a:ln w="19050" cap="flat" cmpd="sng">
              <a:solidFill>
                <a:srgbClr val="000000"/>
              </a:solidFill>
              <a:prstDash val="solid"/>
              <a:miter lim="400000"/>
              <a:headEnd type="none" w="sm" len="sm"/>
              <a:tailEnd type="none" w="sm" len="sm"/>
            </a:ln>
          </p:spPr>
          <p:txBody>
            <a:bodyPr spcFirstLastPara="1" wrap="square" lIns="28920" tIns="28920" rIns="28920" bIns="28920" anchor="ctr" anchorCtr="0">
              <a:noAutofit/>
            </a:bodyPr>
            <a:lstStyle/>
            <a:p>
              <a:pPr algn="ctr">
                <a:lnSpc>
                  <a:spcPct val="50000"/>
                </a:lnSpc>
                <a:buClr>
                  <a:srgbClr val="000000"/>
                </a:buClr>
                <a:buSzPts val="3400"/>
              </a:pPr>
              <a:endParaRPr sz="2720">
                <a:solidFill>
                  <a:srgbClr val="000000"/>
                </a:solidFill>
                <a:latin typeface="Arial"/>
                <a:ea typeface="Arial"/>
                <a:cs typeface="Arial"/>
                <a:sym typeface="Arial"/>
              </a:endParaRPr>
            </a:p>
          </p:txBody>
        </p:sp>
      </p:grpSp>
      <p:sp>
        <p:nvSpPr>
          <p:cNvPr id="89" name="テキスト ボックス 88">
            <a:extLst>
              <a:ext uri="{FF2B5EF4-FFF2-40B4-BE49-F238E27FC236}">
                <a16:creationId xmlns:a16="http://schemas.microsoft.com/office/drawing/2014/main" id="{5D5F3C27-3C36-3BCD-7442-1AABFED4500A}"/>
              </a:ext>
            </a:extLst>
          </p:cNvPr>
          <p:cNvSpPr txBox="1"/>
          <p:nvPr/>
        </p:nvSpPr>
        <p:spPr>
          <a:xfrm>
            <a:off x="2299369" y="6418078"/>
            <a:ext cx="1801778" cy="313932"/>
          </a:xfrm>
          <a:prstGeom prst="rect">
            <a:avLst/>
          </a:prstGeom>
          <a:noFill/>
        </p:spPr>
        <p:txBody>
          <a:bodyPr wrap="square" rtlCol="0">
            <a:spAutoFit/>
          </a:bodyPr>
          <a:lstStyle/>
          <a:p>
            <a:r>
              <a:rPr lang="en-US" altLang="ja-JP" sz="1440" dirty="0"/>
              <a:t>YouTube</a:t>
            </a:r>
            <a:endParaRPr lang="ja-JP" altLang="en-US" sz="1440" dirty="0"/>
          </a:p>
        </p:txBody>
      </p:sp>
      <p:cxnSp>
        <p:nvCxnSpPr>
          <p:cNvPr id="100" name="Google Shape;209;p22">
            <a:extLst>
              <a:ext uri="{FF2B5EF4-FFF2-40B4-BE49-F238E27FC236}">
                <a16:creationId xmlns:a16="http://schemas.microsoft.com/office/drawing/2014/main" id="{27945FE7-AF41-DD83-15BF-952DD8582D5F}"/>
              </a:ext>
            </a:extLst>
          </p:cNvPr>
          <p:cNvCxnSpPr>
            <a:cxnSpLocks/>
          </p:cNvCxnSpPr>
          <p:nvPr/>
        </p:nvCxnSpPr>
        <p:spPr>
          <a:xfrm flipH="1">
            <a:off x="3651138" y="3629605"/>
            <a:ext cx="1868613" cy="2091636"/>
          </a:xfrm>
          <a:prstGeom prst="straightConnector1">
            <a:avLst/>
          </a:prstGeom>
          <a:noFill/>
          <a:ln w="28575" cap="flat" cmpd="sng">
            <a:solidFill>
              <a:srgbClr val="000000"/>
            </a:solidFill>
            <a:prstDash val="solid"/>
            <a:miter lim="400000"/>
            <a:headEnd type="stealth" w="med" len="med"/>
            <a:tailEnd type="none" w="sm" len="sm"/>
          </a:ln>
        </p:spPr>
      </p:cxnSp>
      <p:sp>
        <p:nvSpPr>
          <p:cNvPr id="104" name="Google Shape;243;p22">
            <a:extLst>
              <a:ext uri="{FF2B5EF4-FFF2-40B4-BE49-F238E27FC236}">
                <a16:creationId xmlns:a16="http://schemas.microsoft.com/office/drawing/2014/main" id="{5D01F3CD-979F-C032-5736-D2044E173B71}"/>
              </a:ext>
            </a:extLst>
          </p:cNvPr>
          <p:cNvSpPr/>
          <p:nvPr/>
        </p:nvSpPr>
        <p:spPr>
          <a:xfrm>
            <a:off x="4060434" y="4586460"/>
            <a:ext cx="1103196" cy="346996"/>
          </a:xfrm>
          <a:prstGeom prst="rect">
            <a:avLst/>
          </a:prstGeom>
          <a:solidFill>
            <a:schemeClr val="accent4"/>
          </a:solidFill>
          <a:ln w="28575" cap="flat" cmpd="sng">
            <a:solidFill>
              <a:srgbClr val="000000"/>
            </a:solidFill>
            <a:prstDash val="solid"/>
            <a:round/>
            <a:headEnd type="none" w="sm" len="sm"/>
            <a:tailEnd type="none" w="sm" len="sm"/>
          </a:ln>
        </p:spPr>
        <p:txBody>
          <a:bodyPr spcFirstLastPara="1" wrap="square" lIns="73140" tIns="73140" rIns="73140" bIns="73140" anchor="ctr" anchorCtr="0">
            <a:noAutofit/>
          </a:bodyPr>
          <a:lstStyle/>
          <a:p>
            <a:pPr>
              <a:buClr>
                <a:srgbClr val="000000"/>
              </a:buClr>
              <a:buSzPts val="1400"/>
            </a:pPr>
            <a:r>
              <a:rPr lang="ja-JP" altLang="en-US" sz="1120" dirty="0">
                <a:solidFill>
                  <a:srgbClr val="000000"/>
                </a:solidFill>
                <a:latin typeface="Arial"/>
                <a:ea typeface="Arial"/>
                <a:cs typeface="Arial"/>
                <a:sym typeface="Arial"/>
              </a:rPr>
              <a:t>話題性を獲得</a:t>
            </a:r>
            <a:endParaRPr sz="1120" dirty="0">
              <a:solidFill>
                <a:srgbClr val="000000"/>
              </a:solidFill>
              <a:latin typeface="Arial"/>
              <a:ea typeface="Arial"/>
              <a:cs typeface="Arial"/>
              <a:sym typeface="Arial"/>
            </a:endParaRPr>
          </a:p>
        </p:txBody>
      </p:sp>
      <p:sp>
        <p:nvSpPr>
          <p:cNvPr id="105" name="Google Shape;225;p22">
            <a:extLst>
              <a:ext uri="{FF2B5EF4-FFF2-40B4-BE49-F238E27FC236}">
                <a16:creationId xmlns:a16="http://schemas.microsoft.com/office/drawing/2014/main" id="{B4E5DD88-AA28-9DB3-4662-7689A1FE8442}"/>
              </a:ext>
            </a:extLst>
          </p:cNvPr>
          <p:cNvSpPr/>
          <p:nvPr/>
        </p:nvSpPr>
        <p:spPr>
          <a:xfrm>
            <a:off x="3956877" y="5070646"/>
            <a:ext cx="319274" cy="278332"/>
          </a:xfrm>
          <a:prstGeom prst="roundRect">
            <a:avLst>
              <a:gd name="adj" fmla="val 22790"/>
            </a:avLst>
          </a:prstGeom>
          <a:solidFill>
            <a:srgbClr val="FFFC41"/>
          </a:solidFill>
          <a:ln w="28575" cap="flat" cmpd="sng">
            <a:solidFill>
              <a:srgbClr val="000000"/>
            </a:solidFill>
            <a:prstDash val="solid"/>
            <a:miter lim="400000"/>
            <a:headEnd type="none" w="sm" len="sm"/>
            <a:tailEnd type="none" w="sm" len="sm"/>
          </a:ln>
        </p:spPr>
        <p:txBody>
          <a:bodyPr spcFirstLastPara="1" wrap="square" lIns="28920" tIns="28920" rIns="28920" bIns="28920" anchor="ctr" anchorCtr="0">
            <a:noAutofit/>
          </a:bodyPr>
          <a:lstStyle/>
          <a:p>
            <a:pPr algn="ctr">
              <a:buClr>
                <a:srgbClr val="000000"/>
              </a:buClr>
              <a:buSzPts val="1300"/>
            </a:pPr>
            <a:r>
              <a:rPr lang="en-US" altLang="ja" sz="1200" dirty="0">
                <a:solidFill>
                  <a:srgbClr val="000000"/>
                </a:solidFill>
                <a:latin typeface="Arial"/>
                <a:ea typeface="Arial"/>
                <a:cs typeface="Arial"/>
                <a:sym typeface="Arial"/>
              </a:rPr>
              <a:t>¥</a:t>
            </a:r>
            <a:endParaRPr sz="960" dirty="0">
              <a:solidFill>
                <a:srgbClr val="000000"/>
              </a:solidFill>
              <a:latin typeface="Arial"/>
              <a:ea typeface="Arial"/>
              <a:cs typeface="Arial"/>
              <a:sym typeface="Arial"/>
            </a:endParaRPr>
          </a:p>
        </p:txBody>
      </p:sp>
      <p:sp>
        <p:nvSpPr>
          <p:cNvPr id="106" name="テキスト ボックス 105">
            <a:extLst>
              <a:ext uri="{FF2B5EF4-FFF2-40B4-BE49-F238E27FC236}">
                <a16:creationId xmlns:a16="http://schemas.microsoft.com/office/drawing/2014/main" id="{AD566358-7580-9E4B-625E-7ABCF7FB6114}"/>
              </a:ext>
            </a:extLst>
          </p:cNvPr>
          <p:cNvSpPr txBox="1"/>
          <p:nvPr/>
        </p:nvSpPr>
        <p:spPr>
          <a:xfrm>
            <a:off x="4026656" y="5622412"/>
            <a:ext cx="941306" cy="535531"/>
          </a:xfrm>
          <a:prstGeom prst="rect">
            <a:avLst/>
          </a:prstGeom>
          <a:noFill/>
        </p:spPr>
        <p:txBody>
          <a:bodyPr wrap="square" rtlCol="0">
            <a:spAutoFit/>
          </a:bodyPr>
          <a:lstStyle/>
          <a:p>
            <a:r>
              <a:rPr lang="ja-JP" altLang="en-US" sz="1440" dirty="0"/>
              <a:t>収益も獲得</a:t>
            </a:r>
          </a:p>
        </p:txBody>
      </p:sp>
      <p:sp>
        <p:nvSpPr>
          <p:cNvPr id="107" name="Google Shape;253;p22">
            <a:extLst>
              <a:ext uri="{FF2B5EF4-FFF2-40B4-BE49-F238E27FC236}">
                <a16:creationId xmlns:a16="http://schemas.microsoft.com/office/drawing/2014/main" id="{9A9529C1-DEF4-EF73-436D-BB26F7D2D0A6}"/>
              </a:ext>
            </a:extLst>
          </p:cNvPr>
          <p:cNvSpPr/>
          <p:nvPr/>
        </p:nvSpPr>
        <p:spPr>
          <a:xfrm rot="10800000" flipH="1">
            <a:off x="6485014" y="1135881"/>
            <a:ext cx="1643733" cy="1455178"/>
          </a:xfrm>
          <a:custGeom>
            <a:avLst/>
            <a:gdLst/>
            <a:ahLst/>
            <a:cxnLst/>
            <a:rect l="l" t="t" r="r" b="b"/>
            <a:pathLst>
              <a:path w="45417" h="80857" extrusionOk="0">
                <a:moveTo>
                  <a:pt x="0" y="58"/>
                </a:moveTo>
                <a:lnTo>
                  <a:pt x="22793" y="0"/>
                </a:lnTo>
                <a:lnTo>
                  <a:pt x="22628" y="80857"/>
                </a:lnTo>
                <a:lnTo>
                  <a:pt x="45417" y="80818"/>
                </a:lnTo>
              </a:path>
            </a:pathLst>
          </a:custGeom>
          <a:noFill/>
          <a:ln w="28575" cap="flat" cmpd="sng">
            <a:solidFill>
              <a:srgbClr val="000000"/>
            </a:solidFill>
            <a:prstDash val="solid"/>
            <a:miter lim="400000"/>
            <a:headEnd type="stealth" w="med" len="med"/>
            <a:tailEnd type="none" w="sm" len="sm"/>
          </a:ln>
        </p:spPr>
        <p:txBody>
          <a:bodyPr spcFirstLastPara="1" wrap="square" lIns="29000" tIns="29000" rIns="29000" bIns="29000" anchor="ctr" anchorCtr="0">
            <a:noAutofit/>
          </a:bodyPr>
          <a:lstStyle/>
          <a:p>
            <a:pPr algn="ctr">
              <a:buClr>
                <a:srgbClr val="000000"/>
              </a:buClr>
              <a:buSzPts val="3400"/>
            </a:pPr>
            <a:endParaRPr sz="3040" dirty="0">
              <a:solidFill>
                <a:srgbClr val="000000"/>
              </a:solidFill>
              <a:latin typeface="Arial"/>
              <a:ea typeface="Arial"/>
              <a:cs typeface="Arial"/>
              <a:sym typeface="Arial"/>
            </a:endParaRPr>
          </a:p>
        </p:txBody>
      </p:sp>
      <p:sp>
        <p:nvSpPr>
          <p:cNvPr id="110" name="Google Shape;244;p22">
            <a:extLst>
              <a:ext uri="{FF2B5EF4-FFF2-40B4-BE49-F238E27FC236}">
                <a16:creationId xmlns:a16="http://schemas.microsoft.com/office/drawing/2014/main" id="{F2C310BC-C292-4A45-39CE-A3791E215877}"/>
              </a:ext>
            </a:extLst>
          </p:cNvPr>
          <p:cNvSpPr/>
          <p:nvPr/>
        </p:nvSpPr>
        <p:spPr>
          <a:xfrm>
            <a:off x="6673393" y="774491"/>
            <a:ext cx="775664" cy="290223"/>
          </a:xfrm>
          <a:prstGeom prst="rect">
            <a:avLst/>
          </a:prstGeom>
          <a:solidFill>
            <a:srgbClr val="CBECFA"/>
          </a:solidFill>
          <a:ln w="28575" cap="flat" cmpd="sng">
            <a:solidFill>
              <a:srgbClr val="000000"/>
            </a:solidFill>
            <a:prstDash val="solid"/>
            <a:round/>
            <a:headEnd type="none" w="sm" len="sm"/>
            <a:tailEnd type="none" w="sm" len="sm"/>
          </a:ln>
        </p:spPr>
        <p:txBody>
          <a:bodyPr spcFirstLastPara="1" wrap="square" lIns="73140" tIns="73140" rIns="73140" bIns="73140" anchor="ctr" anchorCtr="0">
            <a:noAutofit/>
          </a:bodyPr>
          <a:lstStyle/>
          <a:p>
            <a:pPr>
              <a:buClr>
                <a:srgbClr val="000000"/>
              </a:buClr>
              <a:buSzPts val="1400"/>
            </a:pPr>
            <a:r>
              <a:rPr lang="ja-JP" altLang="en-US" sz="1120" dirty="0">
                <a:solidFill>
                  <a:srgbClr val="000000"/>
                </a:solidFill>
                <a:latin typeface="Arial"/>
                <a:ea typeface="Arial"/>
                <a:cs typeface="Arial"/>
                <a:sym typeface="Arial"/>
              </a:rPr>
              <a:t>直接販売</a:t>
            </a:r>
            <a:endParaRPr sz="1120" dirty="0">
              <a:solidFill>
                <a:srgbClr val="000000"/>
              </a:solidFill>
              <a:latin typeface="Arial"/>
              <a:ea typeface="Arial"/>
              <a:cs typeface="Arial"/>
              <a:sym typeface="Arial"/>
            </a:endParaRPr>
          </a:p>
        </p:txBody>
      </p:sp>
      <p:sp>
        <p:nvSpPr>
          <p:cNvPr id="111" name="Google Shape;191;p22">
            <a:extLst>
              <a:ext uri="{FF2B5EF4-FFF2-40B4-BE49-F238E27FC236}">
                <a16:creationId xmlns:a16="http://schemas.microsoft.com/office/drawing/2014/main" id="{BD29F608-8686-65A9-ACC2-FBE28F9C30C6}"/>
              </a:ext>
            </a:extLst>
          </p:cNvPr>
          <p:cNvSpPr/>
          <p:nvPr/>
        </p:nvSpPr>
        <p:spPr>
          <a:xfrm>
            <a:off x="7100734" y="1585898"/>
            <a:ext cx="486918" cy="442946"/>
          </a:xfrm>
          <a:prstGeom prst="roundRect">
            <a:avLst>
              <a:gd name="adj" fmla="val 22790"/>
            </a:avLst>
          </a:prstGeom>
          <a:solidFill>
            <a:srgbClr val="FFFC41"/>
          </a:solidFill>
          <a:ln w="28575" cap="flat" cmpd="sng">
            <a:solidFill>
              <a:srgbClr val="000000"/>
            </a:solidFill>
            <a:prstDash val="solid"/>
            <a:miter lim="400000"/>
            <a:headEnd type="none" w="sm" len="sm"/>
            <a:tailEnd type="none" w="sm" len="sm"/>
          </a:ln>
        </p:spPr>
        <p:txBody>
          <a:bodyPr spcFirstLastPara="1" wrap="square" lIns="28920" tIns="28920" rIns="28920" bIns="28920" anchor="ctr" anchorCtr="0">
            <a:noAutofit/>
          </a:bodyPr>
          <a:lstStyle/>
          <a:p>
            <a:pPr algn="ctr">
              <a:buClr>
                <a:srgbClr val="000000"/>
              </a:buClr>
              <a:buSzPts val="1300"/>
            </a:pPr>
            <a:r>
              <a:rPr lang="en-US" altLang="ja" sz="1200" dirty="0">
                <a:solidFill>
                  <a:srgbClr val="000000"/>
                </a:solidFill>
                <a:latin typeface="Arial"/>
                <a:ea typeface="Arial"/>
                <a:cs typeface="Arial"/>
                <a:sym typeface="Arial"/>
              </a:rPr>
              <a:t>¥</a:t>
            </a:r>
            <a:endParaRPr sz="960" dirty="0">
              <a:solidFill>
                <a:srgbClr val="000000"/>
              </a:solidFill>
              <a:latin typeface="Arial"/>
              <a:ea typeface="Arial"/>
              <a:cs typeface="Arial"/>
              <a:sym typeface="Arial"/>
            </a:endParaRPr>
          </a:p>
        </p:txBody>
      </p:sp>
      <p:sp>
        <p:nvSpPr>
          <p:cNvPr id="112" name="テキスト ボックス 111">
            <a:extLst>
              <a:ext uri="{FF2B5EF4-FFF2-40B4-BE49-F238E27FC236}">
                <a16:creationId xmlns:a16="http://schemas.microsoft.com/office/drawing/2014/main" id="{54D08534-E491-A15B-5D13-B09FC4EA6570}"/>
              </a:ext>
            </a:extLst>
          </p:cNvPr>
          <p:cNvSpPr txBox="1"/>
          <p:nvPr/>
        </p:nvSpPr>
        <p:spPr>
          <a:xfrm>
            <a:off x="7602539" y="1645550"/>
            <a:ext cx="1213000" cy="535531"/>
          </a:xfrm>
          <a:prstGeom prst="rect">
            <a:avLst/>
          </a:prstGeom>
          <a:noFill/>
        </p:spPr>
        <p:txBody>
          <a:bodyPr wrap="square" rtlCol="0">
            <a:spAutoFit/>
          </a:bodyPr>
          <a:lstStyle/>
          <a:p>
            <a:r>
              <a:rPr lang="ja-JP" altLang="en-US" sz="1440" dirty="0"/>
              <a:t>空き家買取料</a:t>
            </a:r>
          </a:p>
        </p:txBody>
      </p:sp>
    </p:spTree>
    <p:extLst>
      <p:ext uri="{BB962C8B-B14F-4D97-AF65-F5344CB8AC3E}">
        <p14:creationId xmlns:p14="http://schemas.microsoft.com/office/powerpoint/2010/main" val="7883871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oogle Shape;161;p22">
            <a:extLst>
              <a:ext uri="{FF2B5EF4-FFF2-40B4-BE49-F238E27FC236}">
                <a16:creationId xmlns:a16="http://schemas.microsoft.com/office/drawing/2014/main" id="{84068B3C-E9FB-A2F8-5B12-C0A31FE746E6}"/>
              </a:ext>
            </a:extLst>
          </p:cNvPr>
          <p:cNvGrpSpPr/>
          <p:nvPr/>
        </p:nvGrpSpPr>
        <p:grpSpPr>
          <a:xfrm>
            <a:off x="3611066" y="297137"/>
            <a:ext cx="690361" cy="1278111"/>
            <a:chOff x="-1" y="0"/>
            <a:chExt cx="946737" cy="1704148"/>
          </a:xfrm>
        </p:grpSpPr>
        <p:sp>
          <p:nvSpPr>
            <p:cNvPr id="4" name="Google Shape;162;p22">
              <a:extLst>
                <a:ext uri="{FF2B5EF4-FFF2-40B4-BE49-F238E27FC236}">
                  <a16:creationId xmlns:a16="http://schemas.microsoft.com/office/drawing/2014/main" id="{A7F76BDD-2273-CF1E-52C4-FFE244E4F582}"/>
                </a:ext>
              </a:extLst>
            </p:cNvPr>
            <p:cNvSpPr/>
            <p:nvPr/>
          </p:nvSpPr>
          <p:spPr>
            <a:xfrm>
              <a:off x="-1" y="707200"/>
              <a:ext cx="946737" cy="996948"/>
            </a:xfrm>
            <a:custGeom>
              <a:avLst/>
              <a:gdLst/>
              <a:ahLst/>
              <a:cxnLst/>
              <a:rect l="l" t="t" r="r" b="b"/>
              <a:pathLst>
                <a:path w="19735" h="21600" extrusionOk="0">
                  <a:moveTo>
                    <a:pt x="41" y="21600"/>
                  </a:moveTo>
                  <a:lnTo>
                    <a:pt x="19726" y="21600"/>
                  </a:lnTo>
                  <a:cubicBezTo>
                    <a:pt x="19726" y="21600"/>
                    <a:pt x="20425" y="0"/>
                    <a:pt x="9625" y="0"/>
                  </a:cubicBezTo>
                  <a:cubicBezTo>
                    <a:pt x="-1175" y="0"/>
                    <a:pt x="41" y="21600"/>
                    <a:pt x="41" y="21600"/>
                  </a:cubicBezTo>
                  <a:close/>
                </a:path>
              </a:pathLst>
            </a:custGeom>
            <a:solidFill>
              <a:srgbClr val="FFFFFF"/>
            </a:solidFill>
            <a:ln w="38100" cap="flat" cmpd="sng">
              <a:solidFill>
                <a:srgbClr val="000000"/>
              </a:solidFill>
              <a:prstDash val="solid"/>
              <a:miter lim="400000"/>
              <a:headEnd type="none" w="sm" len="sm"/>
              <a:tailEnd type="none" w="sm" len="sm"/>
            </a:ln>
          </p:spPr>
          <p:txBody>
            <a:bodyPr spcFirstLastPara="1" wrap="square" lIns="36150" tIns="36150" rIns="36150" bIns="36150" anchor="ctr" anchorCtr="0">
              <a:noAutofit/>
            </a:bodyPr>
            <a:lstStyle/>
            <a:p>
              <a:pPr marL="0" marR="0" lvl="0" indent="0" algn="ctr" rtl="0">
                <a:lnSpc>
                  <a:spcPct val="100000"/>
                </a:lnSpc>
                <a:spcBef>
                  <a:spcPts val="0"/>
                </a:spcBef>
                <a:spcAft>
                  <a:spcPts val="0"/>
                </a:spcAft>
                <a:buClr>
                  <a:srgbClr val="000000"/>
                </a:buClr>
                <a:buSzPts val="3400"/>
                <a:buFont typeface="Gill Sans"/>
                <a:buNone/>
              </a:pPr>
              <a:endParaRPr sz="3400" b="0" i="0" u="none" strike="noStrike" cap="none" dirty="0">
                <a:solidFill>
                  <a:srgbClr val="000000"/>
                </a:solidFill>
                <a:latin typeface="Arial"/>
                <a:ea typeface="Arial"/>
                <a:cs typeface="Arial"/>
                <a:sym typeface="Arial"/>
              </a:endParaRPr>
            </a:p>
          </p:txBody>
        </p:sp>
        <p:sp>
          <p:nvSpPr>
            <p:cNvPr id="5" name="Google Shape;163;p22">
              <a:extLst>
                <a:ext uri="{FF2B5EF4-FFF2-40B4-BE49-F238E27FC236}">
                  <a16:creationId xmlns:a16="http://schemas.microsoft.com/office/drawing/2014/main" id="{036CDFBA-9F62-3055-CE30-F0953D02AA0F}"/>
                </a:ext>
              </a:extLst>
            </p:cNvPr>
            <p:cNvSpPr/>
            <p:nvPr/>
          </p:nvSpPr>
          <p:spPr>
            <a:xfrm>
              <a:off x="38013" y="0"/>
              <a:ext cx="855900" cy="854700"/>
            </a:xfrm>
            <a:prstGeom prst="ellipse">
              <a:avLst/>
            </a:prstGeom>
            <a:solidFill>
              <a:srgbClr val="FFFFFF"/>
            </a:solidFill>
            <a:ln w="38100" cap="flat" cmpd="sng">
              <a:solidFill>
                <a:srgbClr val="000000"/>
              </a:solidFill>
              <a:prstDash val="solid"/>
              <a:miter lim="400000"/>
              <a:headEnd type="none" w="sm" len="sm"/>
              <a:tailEnd type="none" w="sm" len="sm"/>
            </a:ln>
          </p:spPr>
          <p:txBody>
            <a:bodyPr spcFirstLastPara="1" wrap="square" lIns="36150" tIns="36150" rIns="36150" bIns="36150" anchor="ctr" anchorCtr="0">
              <a:noAutofit/>
            </a:bodyPr>
            <a:lstStyle/>
            <a:p>
              <a:pPr marL="0" marR="0" lvl="0" indent="0" algn="ctr" rtl="0">
                <a:lnSpc>
                  <a:spcPct val="100000"/>
                </a:lnSpc>
                <a:spcBef>
                  <a:spcPts val="0"/>
                </a:spcBef>
                <a:spcAft>
                  <a:spcPts val="0"/>
                </a:spcAft>
                <a:buClr>
                  <a:srgbClr val="000000"/>
                </a:buClr>
                <a:buSzPts val="3400"/>
                <a:buFont typeface="Arial"/>
                <a:buNone/>
              </a:pPr>
              <a:endParaRPr sz="3400" b="0" i="0" u="none" strike="noStrike" cap="none">
                <a:solidFill>
                  <a:srgbClr val="000000"/>
                </a:solidFill>
                <a:latin typeface="Arial"/>
                <a:ea typeface="Arial"/>
                <a:cs typeface="Arial"/>
                <a:sym typeface="Arial"/>
              </a:endParaRPr>
            </a:p>
          </p:txBody>
        </p:sp>
      </p:grpSp>
      <p:grpSp>
        <p:nvGrpSpPr>
          <p:cNvPr id="6" name="Google Shape;227;p22">
            <a:extLst>
              <a:ext uri="{FF2B5EF4-FFF2-40B4-BE49-F238E27FC236}">
                <a16:creationId xmlns:a16="http://schemas.microsoft.com/office/drawing/2014/main" id="{FFC21C20-73D1-6A60-D71F-A47B9946BBE2}"/>
              </a:ext>
            </a:extLst>
          </p:cNvPr>
          <p:cNvGrpSpPr/>
          <p:nvPr/>
        </p:nvGrpSpPr>
        <p:grpSpPr>
          <a:xfrm>
            <a:off x="3605697" y="3026371"/>
            <a:ext cx="690300" cy="1270005"/>
            <a:chOff x="2956672" y="1384595"/>
            <a:chExt cx="690300" cy="1270005"/>
          </a:xfrm>
        </p:grpSpPr>
        <p:sp>
          <p:nvSpPr>
            <p:cNvPr id="7" name="Google Shape;228;p22">
              <a:extLst>
                <a:ext uri="{FF2B5EF4-FFF2-40B4-BE49-F238E27FC236}">
                  <a16:creationId xmlns:a16="http://schemas.microsoft.com/office/drawing/2014/main" id="{97452ECF-E86C-7290-D57B-5D0E6186AE1F}"/>
                </a:ext>
              </a:extLst>
            </p:cNvPr>
            <p:cNvSpPr/>
            <p:nvPr/>
          </p:nvSpPr>
          <p:spPr>
            <a:xfrm>
              <a:off x="2956672" y="1384595"/>
              <a:ext cx="690300" cy="1264500"/>
            </a:xfrm>
            <a:prstGeom prst="rect">
              <a:avLst/>
            </a:prstGeom>
            <a:solidFill>
              <a:srgbClr val="FFFFFF"/>
            </a:solidFill>
            <a:ln w="38100" cap="flat" cmpd="sng">
              <a:solidFill>
                <a:srgbClr val="000000"/>
              </a:solidFill>
              <a:prstDash val="solid"/>
              <a:miter lim="400000"/>
              <a:headEnd type="none" w="sm" len="sm"/>
              <a:tailEnd type="none" w="sm" len="sm"/>
            </a:ln>
          </p:spPr>
          <p:txBody>
            <a:bodyPr spcFirstLastPara="1" wrap="square" lIns="36150" tIns="36150" rIns="36150" bIns="36150" anchor="ctr" anchorCtr="0">
              <a:noAutofit/>
            </a:bodyPr>
            <a:lstStyle/>
            <a:p>
              <a:pPr marL="0" marR="0" lvl="0" indent="0" algn="ctr" rtl="0">
                <a:lnSpc>
                  <a:spcPct val="50000"/>
                </a:lnSpc>
                <a:spcBef>
                  <a:spcPts val="0"/>
                </a:spcBef>
                <a:spcAft>
                  <a:spcPts val="0"/>
                </a:spcAft>
                <a:buClr>
                  <a:srgbClr val="000000"/>
                </a:buClr>
                <a:buSzPts val="3400"/>
                <a:buFont typeface="Arial"/>
                <a:buNone/>
              </a:pPr>
              <a:endParaRPr sz="3400" b="0" i="0" u="none" strike="noStrike" cap="none" dirty="0">
                <a:solidFill>
                  <a:srgbClr val="000000"/>
                </a:solidFill>
                <a:latin typeface="Arial"/>
                <a:ea typeface="Arial"/>
                <a:cs typeface="Arial"/>
                <a:sym typeface="Arial"/>
              </a:endParaRPr>
            </a:p>
          </p:txBody>
        </p:sp>
        <p:sp>
          <p:nvSpPr>
            <p:cNvPr id="8" name="Google Shape;229;p22">
              <a:extLst>
                <a:ext uri="{FF2B5EF4-FFF2-40B4-BE49-F238E27FC236}">
                  <a16:creationId xmlns:a16="http://schemas.microsoft.com/office/drawing/2014/main" id="{73C4BB83-C987-EF40-F009-2A9076507804}"/>
                </a:ext>
              </a:extLst>
            </p:cNvPr>
            <p:cNvSpPr/>
            <p:nvPr/>
          </p:nvSpPr>
          <p:spPr>
            <a:xfrm>
              <a:off x="3074025" y="1509800"/>
              <a:ext cx="181800" cy="187200"/>
            </a:xfrm>
            <a:prstGeom prst="rect">
              <a:avLst/>
            </a:prstGeom>
            <a:solidFill>
              <a:srgbClr val="FFFFFF"/>
            </a:solidFill>
            <a:ln w="19050" cap="flat" cmpd="sng">
              <a:solidFill>
                <a:srgbClr val="000000"/>
              </a:solidFill>
              <a:prstDash val="solid"/>
              <a:miter lim="400000"/>
              <a:headEnd type="none" w="sm" len="sm"/>
              <a:tailEnd type="none" w="sm" len="sm"/>
            </a:ln>
          </p:spPr>
          <p:txBody>
            <a:bodyPr spcFirstLastPara="1" wrap="square" lIns="36150" tIns="36150" rIns="36150" bIns="36150" anchor="ctr" anchorCtr="0">
              <a:noAutofit/>
            </a:bodyPr>
            <a:lstStyle/>
            <a:p>
              <a:pPr marL="0" marR="0" lvl="0" indent="0" algn="ctr" rtl="0">
                <a:lnSpc>
                  <a:spcPct val="50000"/>
                </a:lnSpc>
                <a:spcBef>
                  <a:spcPts val="0"/>
                </a:spcBef>
                <a:spcAft>
                  <a:spcPts val="0"/>
                </a:spcAft>
                <a:buClr>
                  <a:srgbClr val="000000"/>
                </a:buClr>
                <a:buSzPts val="3400"/>
                <a:buFont typeface="Arial"/>
                <a:buNone/>
              </a:pPr>
              <a:endParaRPr sz="3400" b="0" i="0" u="none" strike="noStrike" cap="none">
                <a:solidFill>
                  <a:srgbClr val="000000"/>
                </a:solidFill>
                <a:latin typeface="Arial"/>
                <a:ea typeface="Arial"/>
                <a:cs typeface="Arial"/>
                <a:sym typeface="Arial"/>
              </a:endParaRPr>
            </a:p>
          </p:txBody>
        </p:sp>
        <p:sp>
          <p:nvSpPr>
            <p:cNvPr id="9" name="Google Shape;230;p22">
              <a:extLst>
                <a:ext uri="{FF2B5EF4-FFF2-40B4-BE49-F238E27FC236}">
                  <a16:creationId xmlns:a16="http://schemas.microsoft.com/office/drawing/2014/main" id="{78B6CB63-21E0-C781-40B2-471703C5DD5B}"/>
                </a:ext>
              </a:extLst>
            </p:cNvPr>
            <p:cNvSpPr/>
            <p:nvPr/>
          </p:nvSpPr>
          <p:spPr>
            <a:xfrm>
              <a:off x="3347800" y="1509800"/>
              <a:ext cx="181800" cy="187200"/>
            </a:xfrm>
            <a:prstGeom prst="rect">
              <a:avLst/>
            </a:prstGeom>
            <a:solidFill>
              <a:srgbClr val="FFFFFF"/>
            </a:solidFill>
            <a:ln w="19050" cap="flat" cmpd="sng">
              <a:solidFill>
                <a:srgbClr val="000000"/>
              </a:solidFill>
              <a:prstDash val="solid"/>
              <a:miter lim="400000"/>
              <a:headEnd type="none" w="sm" len="sm"/>
              <a:tailEnd type="none" w="sm" len="sm"/>
            </a:ln>
          </p:spPr>
          <p:txBody>
            <a:bodyPr spcFirstLastPara="1" wrap="square" lIns="36150" tIns="36150" rIns="36150" bIns="36150" anchor="ctr" anchorCtr="0">
              <a:noAutofit/>
            </a:bodyPr>
            <a:lstStyle/>
            <a:p>
              <a:pPr marL="0" marR="0" lvl="0" indent="0" algn="ctr" rtl="0">
                <a:lnSpc>
                  <a:spcPct val="50000"/>
                </a:lnSpc>
                <a:spcBef>
                  <a:spcPts val="0"/>
                </a:spcBef>
                <a:spcAft>
                  <a:spcPts val="0"/>
                </a:spcAft>
                <a:buClr>
                  <a:srgbClr val="000000"/>
                </a:buClr>
                <a:buSzPts val="3400"/>
                <a:buFont typeface="Arial"/>
                <a:buNone/>
              </a:pPr>
              <a:endParaRPr sz="3400" b="0" i="0" u="none" strike="noStrike" cap="none">
                <a:solidFill>
                  <a:srgbClr val="000000"/>
                </a:solidFill>
                <a:latin typeface="Arial"/>
                <a:ea typeface="Arial"/>
                <a:cs typeface="Arial"/>
                <a:sym typeface="Arial"/>
              </a:endParaRPr>
            </a:p>
          </p:txBody>
        </p:sp>
        <p:sp>
          <p:nvSpPr>
            <p:cNvPr id="10" name="Google Shape;231;p22">
              <a:extLst>
                <a:ext uri="{FF2B5EF4-FFF2-40B4-BE49-F238E27FC236}">
                  <a16:creationId xmlns:a16="http://schemas.microsoft.com/office/drawing/2014/main" id="{08EA80B6-90C4-FD1C-7976-4F651A2B7A48}"/>
                </a:ext>
              </a:extLst>
            </p:cNvPr>
            <p:cNvSpPr/>
            <p:nvPr/>
          </p:nvSpPr>
          <p:spPr>
            <a:xfrm>
              <a:off x="3074025" y="1796002"/>
              <a:ext cx="181800" cy="187200"/>
            </a:xfrm>
            <a:prstGeom prst="rect">
              <a:avLst/>
            </a:prstGeom>
            <a:solidFill>
              <a:srgbClr val="FFFFFF"/>
            </a:solidFill>
            <a:ln w="19050" cap="flat" cmpd="sng">
              <a:solidFill>
                <a:srgbClr val="000000"/>
              </a:solidFill>
              <a:prstDash val="solid"/>
              <a:miter lim="400000"/>
              <a:headEnd type="none" w="sm" len="sm"/>
              <a:tailEnd type="none" w="sm" len="sm"/>
            </a:ln>
          </p:spPr>
          <p:txBody>
            <a:bodyPr spcFirstLastPara="1" wrap="square" lIns="36150" tIns="36150" rIns="36150" bIns="36150" anchor="ctr" anchorCtr="0">
              <a:noAutofit/>
            </a:bodyPr>
            <a:lstStyle/>
            <a:p>
              <a:pPr marL="0" marR="0" lvl="0" indent="0" algn="ctr" rtl="0">
                <a:lnSpc>
                  <a:spcPct val="50000"/>
                </a:lnSpc>
                <a:spcBef>
                  <a:spcPts val="0"/>
                </a:spcBef>
                <a:spcAft>
                  <a:spcPts val="0"/>
                </a:spcAft>
                <a:buClr>
                  <a:srgbClr val="000000"/>
                </a:buClr>
                <a:buSzPts val="3400"/>
                <a:buFont typeface="Arial"/>
                <a:buNone/>
              </a:pPr>
              <a:endParaRPr sz="3400" b="0" i="0" u="none" strike="noStrike" cap="none">
                <a:solidFill>
                  <a:srgbClr val="000000"/>
                </a:solidFill>
                <a:latin typeface="Arial"/>
                <a:ea typeface="Arial"/>
                <a:cs typeface="Arial"/>
                <a:sym typeface="Arial"/>
              </a:endParaRPr>
            </a:p>
          </p:txBody>
        </p:sp>
        <p:sp>
          <p:nvSpPr>
            <p:cNvPr id="11" name="Google Shape;232;p22">
              <a:extLst>
                <a:ext uri="{FF2B5EF4-FFF2-40B4-BE49-F238E27FC236}">
                  <a16:creationId xmlns:a16="http://schemas.microsoft.com/office/drawing/2014/main" id="{0949A6A4-BB23-39D4-0BC0-0A6FFC67510D}"/>
                </a:ext>
              </a:extLst>
            </p:cNvPr>
            <p:cNvSpPr/>
            <p:nvPr/>
          </p:nvSpPr>
          <p:spPr>
            <a:xfrm>
              <a:off x="3347800" y="1796002"/>
              <a:ext cx="181800" cy="187200"/>
            </a:xfrm>
            <a:prstGeom prst="rect">
              <a:avLst/>
            </a:prstGeom>
            <a:solidFill>
              <a:srgbClr val="FFFFFF"/>
            </a:solidFill>
            <a:ln w="19050" cap="flat" cmpd="sng">
              <a:solidFill>
                <a:srgbClr val="000000"/>
              </a:solidFill>
              <a:prstDash val="solid"/>
              <a:miter lim="400000"/>
              <a:headEnd type="none" w="sm" len="sm"/>
              <a:tailEnd type="none" w="sm" len="sm"/>
            </a:ln>
          </p:spPr>
          <p:txBody>
            <a:bodyPr spcFirstLastPara="1" wrap="square" lIns="36150" tIns="36150" rIns="36150" bIns="36150" anchor="ctr" anchorCtr="0">
              <a:noAutofit/>
            </a:bodyPr>
            <a:lstStyle/>
            <a:p>
              <a:pPr marL="0" marR="0" lvl="0" indent="0" algn="ctr" rtl="0">
                <a:lnSpc>
                  <a:spcPct val="50000"/>
                </a:lnSpc>
                <a:spcBef>
                  <a:spcPts val="0"/>
                </a:spcBef>
                <a:spcAft>
                  <a:spcPts val="0"/>
                </a:spcAft>
                <a:buClr>
                  <a:srgbClr val="000000"/>
                </a:buClr>
                <a:buSzPts val="3400"/>
                <a:buFont typeface="Arial"/>
                <a:buNone/>
              </a:pPr>
              <a:endParaRPr sz="3400" b="0" i="0" u="none" strike="noStrike" cap="none">
                <a:solidFill>
                  <a:srgbClr val="000000"/>
                </a:solidFill>
                <a:latin typeface="Arial"/>
                <a:ea typeface="Arial"/>
                <a:cs typeface="Arial"/>
                <a:sym typeface="Arial"/>
              </a:endParaRPr>
            </a:p>
          </p:txBody>
        </p:sp>
        <p:sp>
          <p:nvSpPr>
            <p:cNvPr id="12" name="Google Shape;233;p22">
              <a:extLst>
                <a:ext uri="{FF2B5EF4-FFF2-40B4-BE49-F238E27FC236}">
                  <a16:creationId xmlns:a16="http://schemas.microsoft.com/office/drawing/2014/main" id="{D4713C9F-8D63-CEC5-5AAA-4AD1D902EC68}"/>
                </a:ext>
              </a:extLst>
            </p:cNvPr>
            <p:cNvSpPr/>
            <p:nvPr/>
          </p:nvSpPr>
          <p:spPr>
            <a:xfrm>
              <a:off x="3074025" y="2082204"/>
              <a:ext cx="181800" cy="187200"/>
            </a:xfrm>
            <a:prstGeom prst="rect">
              <a:avLst/>
            </a:prstGeom>
            <a:solidFill>
              <a:srgbClr val="FFFFFF"/>
            </a:solidFill>
            <a:ln w="19050" cap="flat" cmpd="sng">
              <a:solidFill>
                <a:srgbClr val="000000"/>
              </a:solidFill>
              <a:prstDash val="solid"/>
              <a:miter lim="400000"/>
              <a:headEnd type="none" w="sm" len="sm"/>
              <a:tailEnd type="none" w="sm" len="sm"/>
            </a:ln>
          </p:spPr>
          <p:txBody>
            <a:bodyPr spcFirstLastPara="1" wrap="square" lIns="36150" tIns="36150" rIns="36150" bIns="36150" anchor="ctr" anchorCtr="0">
              <a:noAutofit/>
            </a:bodyPr>
            <a:lstStyle/>
            <a:p>
              <a:pPr marL="0" marR="0" lvl="0" indent="0" algn="ctr" rtl="0">
                <a:lnSpc>
                  <a:spcPct val="50000"/>
                </a:lnSpc>
                <a:spcBef>
                  <a:spcPts val="0"/>
                </a:spcBef>
                <a:spcAft>
                  <a:spcPts val="0"/>
                </a:spcAft>
                <a:buClr>
                  <a:srgbClr val="000000"/>
                </a:buClr>
                <a:buSzPts val="3400"/>
                <a:buFont typeface="Arial"/>
                <a:buNone/>
              </a:pPr>
              <a:endParaRPr sz="3400" b="0" i="0" u="none" strike="noStrike" cap="none" dirty="0">
                <a:solidFill>
                  <a:srgbClr val="000000"/>
                </a:solidFill>
                <a:latin typeface="Arial"/>
                <a:ea typeface="Arial"/>
                <a:cs typeface="Arial"/>
                <a:sym typeface="Arial"/>
              </a:endParaRPr>
            </a:p>
          </p:txBody>
        </p:sp>
        <p:sp>
          <p:nvSpPr>
            <p:cNvPr id="13" name="Google Shape;234;p22">
              <a:extLst>
                <a:ext uri="{FF2B5EF4-FFF2-40B4-BE49-F238E27FC236}">
                  <a16:creationId xmlns:a16="http://schemas.microsoft.com/office/drawing/2014/main" id="{4A2C0874-C733-792F-42B5-21EE7694A6A4}"/>
                </a:ext>
              </a:extLst>
            </p:cNvPr>
            <p:cNvSpPr/>
            <p:nvPr/>
          </p:nvSpPr>
          <p:spPr>
            <a:xfrm>
              <a:off x="3347800" y="2082204"/>
              <a:ext cx="181800" cy="187200"/>
            </a:xfrm>
            <a:prstGeom prst="rect">
              <a:avLst/>
            </a:prstGeom>
            <a:solidFill>
              <a:srgbClr val="FFFFFF"/>
            </a:solidFill>
            <a:ln w="19050" cap="flat" cmpd="sng">
              <a:solidFill>
                <a:srgbClr val="000000"/>
              </a:solidFill>
              <a:prstDash val="solid"/>
              <a:miter lim="400000"/>
              <a:headEnd type="none" w="sm" len="sm"/>
              <a:tailEnd type="none" w="sm" len="sm"/>
            </a:ln>
          </p:spPr>
          <p:txBody>
            <a:bodyPr spcFirstLastPara="1" wrap="square" lIns="36150" tIns="36150" rIns="36150" bIns="36150" anchor="ctr" anchorCtr="0">
              <a:noAutofit/>
            </a:bodyPr>
            <a:lstStyle/>
            <a:p>
              <a:pPr marL="0" marR="0" lvl="0" indent="0" algn="ctr" rtl="0">
                <a:lnSpc>
                  <a:spcPct val="50000"/>
                </a:lnSpc>
                <a:spcBef>
                  <a:spcPts val="0"/>
                </a:spcBef>
                <a:spcAft>
                  <a:spcPts val="0"/>
                </a:spcAft>
                <a:buClr>
                  <a:srgbClr val="000000"/>
                </a:buClr>
                <a:buSzPts val="3400"/>
                <a:buFont typeface="Arial"/>
                <a:buNone/>
              </a:pPr>
              <a:endParaRPr sz="3400" b="0" i="0" u="none" strike="noStrike" cap="none" dirty="0">
                <a:solidFill>
                  <a:srgbClr val="000000"/>
                </a:solidFill>
                <a:latin typeface="Arial"/>
                <a:ea typeface="Arial"/>
                <a:cs typeface="Arial"/>
                <a:sym typeface="Arial"/>
              </a:endParaRPr>
            </a:p>
          </p:txBody>
        </p:sp>
        <p:sp>
          <p:nvSpPr>
            <p:cNvPr id="14" name="Google Shape;235;p22">
              <a:extLst>
                <a:ext uri="{FF2B5EF4-FFF2-40B4-BE49-F238E27FC236}">
                  <a16:creationId xmlns:a16="http://schemas.microsoft.com/office/drawing/2014/main" id="{D3E91201-E84B-1692-CEC5-41142F48D5AC}"/>
                </a:ext>
              </a:extLst>
            </p:cNvPr>
            <p:cNvSpPr/>
            <p:nvPr/>
          </p:nvSpPr>
          <p:spPr>
            <a:xfrm>
              <a:off x="3130500" y="2419100"/>
              <a:ext cx="345300" cy="235500"/>
            </a:xfrm>
            <a:prstGeom prst="rect">
              <a:avLst/>
            </a:prstGeom>
            <a:noFill/>
            <a:ln w="19050" cap="flat" cmpd="sng">
              <a:solidFill>
                <a:srgbClr val="000000"/>
              </a:solidFill>
              <a:prstDash val="solid"/>
              <a:miter lim="400000"/>
              <a:headEnd type="none" w="sm" len="sm"/>
              <a:tailEnd type="none" w="sm" len="sm"/>
            </a:ln>
          </p:spPr>
          <p:txBody>
            <a:bodyPr spcFirstLastPara="1" wrap="square" lIns="36150" tIns="36150" rIns="36150" bIns="36150" anchor="ctr" anchorCtr="0">
              <a:noAutofit/>
            </a:bodyPr>
            <a:lstStyle/>
            <a:p>
              <a:pPr marL="0" marR="0" lvl="0" indent="0" algn="ctr" rtl="0">
                <a:lnSpc>
                  <a:spcPct val="50000"/>
                </a:lnSpc>
                <a:spcBef>
                  <a:spcPts val="0"/>
                </a:spcBef>
                <a:spcAft>
                  <a:spcPts val="0"/>
                </a:spcAft>
                <a:buClr>
                  <a:srgbClr val="000000"/>
                </a:buClr>
                <a:buSzPts val="3400"/>
                <a:buFont typeface="Arial"/>
                <a:buNone/>
              </a:pPr>
              <a:endParaRPr sz="3400" b="0" i="0" u="none" strike="noStrike" cap="none">
                <a:solidFill>
                  <a:srgbClr val="000000"/>
                </a:solidFill>
                <a:latin typeface="Arial"/>
                <a:ea typeface="Arial"/>
                <a:cs typeface="Arial"/>
                <a:sym typeface="Arial"/>
              </a:endParaRPr>
            </a:p>
          </p:txBody>
        </p:sp>
      </p:grpSp>
      <p:grpSp>
        <p:nvGrpSpPr>
          <p:cNvPr id="15" name="Google Shape;161;p22">
            <a:extLst>
              <a:ext uri="{FF2B5EF4-FFF2-40B4-BE49-F238E27FC236}">
                <a16:creationId xmlns:a16="http://schemas.microsoft.com/office/drawing/2014/main" id="{0E4B6593-AF23-869C-B4A8-4D8D143D1A88}"/>
              </a:ext>
            </a:extLst>
          </p:cNvPr>
          <p:cNvGrpSpPr/>
          <p:nvPr/>
        </p:nvGrpSpPr>
        <p:grpSpPr>
          <a:xfrm>
            <a:off x="160145" y="2539469"/>
            <a:ext cx="690361" cy="1278111"/>
            <a:chOff x="-1" y="0"/>
            <a:chExt cx="946737" cy="1704148"/>
          </a:xfrm>
        </p:grpSpPr>
        <p:sp>
          <p:nvSpPr>
            <p:cNvPr id="16" name="Google Shape;162;p22">
              <a:extLst>
                <a:ext uri="{FF2B5EF4-FFF2-40B4-BE49-F238E27FC236}">
                  <a16:creationId xmlns:a16="http://schemas.microsoft.com/office/drawing/2014/main" id="{908DBD9E-C15A-FED7-0FE9-E9254A2D3F6F}"/>
                </a:ext>
              </a:extLst>
            </p:cNvPr>
            <p:cNvSpPr/>
            <p:nvPr/>
          </p:nvSpPr>
          <p:spPr>
            <a:xfrm>
              <a:off x="-1" y="707200"/>
              <a:ext cx="946737" cy="996948"/>
            </a:xfrm>
            <a:custGeom>
              <a:avLst/>
              <a:gdLst/>
              <a:ahLst/>
              <a:cxnLst/>
              <a:rect l="l" t="t" r="r" b="b"/>
              <a:pathLst>
                <a:path w="19735" h="21600" extrusionOk="0">
                  <a:moveTo>
                    <a:pt x="41" y="21600"/>
                  </a:moveTo>
                  <a:lnTo>
                    <a:pt x="19726" y="21600"/>
                  </a:lnTo>
                  <a:cubicBezTo>
                    <a:pt x="19726" y="21600"/>
                    <a:pt x="20425" y="0"/>
                    <a:pt x="9625" y="0"/>
                  </a:cubicBezTo>
                  <a:cubicBezTo>
                    <a:pt x="-1175" y="0"/>
                    <a:pt x="41" y="21600"/>
                    <a:pt x="41" y="21600"/>
                  </a:cubicBezTo>
                  <a:close/>
                </a:path>
              </a:pathLst>
            </a:custGeom>
            <a:solidFill>
              <a:srgbClr val="FFFFFF"/>
            </a:solidFill>
            <a:ln w="38100" cap="flat" cmpd="sng">
              <a:solidFill>
                <a:srgbClr val="000000"/>
              </a:solidFill>
              <a:prstDash val="solid"/>
              <a:miter lim="400000"/>
              <a:headEnd type="none" w="sm" len="sm"/>
              <a:tailEnd type="none" w="sm" len="sm"/>
            </a:ln>
          </p:spPr>
          <p:txBody>
            <a:bodyPr spcFirstLastPara="1" wrap="square" lIns="36150" tIns="36150" rIns="36150" bIns="36150" anchor="ctr" anchorCtr="0">
              <a:noAutofit/>
            </a:bodyPr>
            <a:lstStyle/>
            <a:p>
              <a:pPr marL="0" marR="0" lvl="0" indent="0" algn="ctr" rtl="0">
                <a:lnSpc>
                  <a:spcPct val="100000"/>
                </a:lnSpc>
                <a:spcBef>
                  <a:spcPts val="0"/>
                </a:spcBef>
                <a:spcAft>
                  <a:spcPts val="0"/>
                </a:spcAft>
                <a:buClr>
                  <a:srgbClr val="000000"/>
                </a:buClr>
                <a:buSzPts val="3400"/>
                <a:buFont typeface="Gill Sans"/>
                <a:buNone/>
              </a:pPr>
              <a:endParaRPr sz="3400" b="0" i="0" u="none" strike="noStrike" cap="none" dirty="0">
                <a:solidFill>
                  <a:srgbClr val="000000"/>
                </a:solidFill>
                <a:latin typeface="Arial"/>
                <a:ea typeface="Arial"/>
                <a:cs typeface="Arial"/>
                <a:sym typeface="Arial"/>
              </a:endParaRPr>
            </a:p>
          </p:txBody>
        </p:sp>
        <p:sp>
          <p:nvSpPr>
            <p:cNvPr id="17" name="Google Shape;163;p22">
              <a:extLst>
                <a:ext uri="{FF2B5EF4-FFF2-40B4-BE49-F238E27FC236}">
                  <a16:creationId xmlns:a16="http://schemas.microsoft.com/office/drawing/2014/main" id="{EE9C7CC3-3FF2-A30D-4304-5A70769A6D07}"/>
                </a:ext>
              </a:extLst>
            </p:cNvPr>
            <p:cNvSpPr/>
            <p:nvPr/>
          </p:nvSpPr>
          <p:spPr>
            <a:xfrm>
              <a:off x="38013" y="0"/>
              <a:ext cx="855900" cy="854700"/>
            </a:xfrm>
            <a:prstGeom prst="ellipse">
              <a:avLst/>
            </a:prstGeom>
            <a:solidFill>
              <a:srgbClr val="FFFFFF"/>
            </a:solidFill>
            <a:ln w="38100" cap="flat" cmpd="sng">
              <a:solidFill>
                <a:srgbClr val="000000"/>
              </a:solidFill>
              <a:prstDash val="solid"/>
              <a:miter lim="400000"/>
              <a:headEnd type="none" w="sm" len="sm"/>
              <a:tailEnd type="none" w="sm" len="sm"/>
            </a:ln>
          </p:spPr>
          <p:txBody>
            <a:bodyPr spcFirstLastPara="1" wrap="square" lIns="36150" tIns="36150" rIns="36150" bIns="36150" anchor="ctr" anchorCtr="0">
              <a:noAutofit/>
            </a:bodyPr>
            <a:lstStyle/>
            <a:p>
              <a:pPr marL="0" marR="0" lvl="0" indent="0" algn="ctr" rtl="0">
                <a:lnSpc>
                  <a:spcPct val="100000"/>
                </a:lnSpc>
                <a:spcBef>
                  <a:spcPts val="0"/>
                </a:spcBef>
                <a:spcAft>
                  <a:spcPts val="0"/>
                </a:spcAft>
                <a:buClr>
                  <a:srgbClr val="000000"/>
                </a:buClr>
                <a:buSzPts val="3400"/>
                <a:buFont typeface="Arial"/>
                <a:buNone/>
              </a:pPr>
              <a:endParaRPr sz="3400" b="0" i="0" u="none" strike="noStrike" cap="none">
                <a:solidFill>
                  <a:srgbClr val="000000"/>
                </a:solidFill>
                <a:latin typeface="Arial"/>
                <a:ea typeface="Arial"/>
                <a:cs typeface="Arial"/>
                <a:sym typeface="Arial"/>
              </a:endParaRPr>
            </a:p>
          </p:txBody>
        </p:sp>
      </p:grpSp>
      <p:sp>
        <p:nvSpPr>
          <p:cNvPr id="18" name="テキスト ボックス 17">
            <a:extLst>
              <a:ext uri="{FF2B5EF4-FFF2-40B4-BE49-F238E27FC236}">
                <a16:creationId xmlns:a16="http://schemas.microsoft.com/office/drawing/2014/main" id="{B250133F-02E3-6A75-AEA9-D77EF71EB26D}"/>
              </a:ext>
            </a:extLst>
          </p:cNvPr>
          <p:cNvSpPr txBox="1"/>
          <p:nvPr/>
        </p:nvSpPr>
        <p:spPr>
          <a:xfrm>
            <a:off x="6096000" y="0"/>
            <a:ext cx="6883741" cy="1477328"/>
          </a:xfrm>
          <a:prstGeom prst="rect">
            <a:avLst/>
          </a:prstGeom>
          <a:noFill/>
        </p:spPr>
        <p:txBody>
          <a:bodyPr wrap="square" rtlCol="0">
            <a:spAutoFit/>
          </a:bodyPr>
          <a:lstStyle/>
          <a:p>
            <a:r>
              <a:rPr kumimoji="1" lang="ja-JP" altLang="en-US" dirty="0"/>
              <a:t>仲介事業で軌道に乗ってきて資金に余裕が生まれたら拡大</a:t>
            </a:r>
            <a:endParaRPr kumimoji="1" lang="en-US" altLang="ja-JP" dirty="0"/>
          </a:p>
          <a:p>
            <a:r>
              <a:rPr kumimoji="1" lang="ja-JP" altLang="en-US" dirty="0"/>
              <a:t>委託先を抱え込む</a:t>
            </a:r>
            <a:endParaRPr kumimoji="1" lang="en-US" altLang="ja-JP" dirty="0"/>
          </a:p>
          <a:p>
            <a:r>
              <a:rPr kumimoji="1" lang="ja-JP" altLang="en-US" dirty="0"/>
              <a:t>広げた委託先の人脈を使った教室</a:t>
            </a:r>
            <a:endParaRPr kumimoji="1" lang="en-US" altLang="ja-JP" dirty="0"/>
          </a:p>
          <a:p>
            <a:r>
              <a:rPr kumimoji="1" lang="en-US" altLang="ja-JP" dirty="0" err="1"/>
              <a:t>Youtube</a:t>
            </a:r>
            <a:r>
              <a:rPr kumimoji="1" lang="ja-JP" altLang="en-US" dirty="0"/>
              <a:t>など広告事業</a:t>
            </a:r>
            <a:endParaRPr kumimoji="1" lang="en-US" altLang="ja-JP" dirty="0"/>
          </a:p>
          <a:p>
            <a:endParaRPr lang="en-US" altLang="ja-JP" dirty="0"/>
          </a:p>
        </p:txBody>
      </p:sp>
      <p:grpSp>
        <p:nvGrpSpPr>
          <p:cNvPr id="2" name="Google Shape;227;p22">
            <a:extLst>
              <a:ext uri="{FF2B5EF4-FFF2-40B4-BE49-F238E27FC236}">
                <a16:creationId xmlns:a16="http://schemas.microsoft.com/office/drawing/2014/main" id="{71C32955-F3B4-D6F1-DA7C-145BA168900A}"/>
              </a:ext>
            </a:extLst>
          </p:cNvPr>
          <p:cNvGrpSpPr/>
          <p:nvPr/>
        </p:nvGrpSpPr>
        <p:grpSpPr>
          <a:xfrm>
            <a:off x="823649" y="4853445"/>
            <a:ext cx="924022" cy="1598054"/>
            <a:chOff x="2956672" y="1384595"/>
            <a:chExt cx="690300" cy="1270005"/>
          </a:xfrm>
        </p:grpSpPr>
        <p:sp>
          <p:nvSpPr>
            <p:cNvPr id="19" name="Google Shape;228;p22">
              <a:extLst>
                <a:ext uri="{FF2B5EF4-FFF2-40B4-BE49-F238E27FC236}">
                  <a16:creationId xmlns:a16="http://schemas.microsoft.com/office/drawing/2014/main" id="{1B4A2C1C-F6D3-B16D-9344-83B78D429BAF}"/>
                </a:ext>
              </a:extLst>
            </p:cNvPr>
            <p:cNvSpPr/>
            <p:nvPr/>
          </p:nvSpPr>
          <p:spPr>
            <a:xfrm>
              <a:off x="2956672" y="1384595"/>
              <a:ext cx="690300" cy="1264500"/>
            </a:xfrm>
            <a:prstGeom prst="rect">
              <a:avLst/>
            </a:prstGeom>
            <a:solidFill>
              <a:srgbClr val="FFFFFF"/>
            </a:solidFill>
            <a:ln w="38100" cap="flat" cmpd="sng">
              <a:solidFill>
                <a:srgbClr val="000000"/>
              </a:solidFill>
              <a:prstDash val="solid"/>
              <a:miter lim="400000"/>
              <a:headEnd type="none" w="sm" len="sm"/>
              <a:tailEnd type="none" w="sm" len="sm"/>
            </a:ln>
          </p:spPr>
          <p:txBody>
            <a:bodyPr spcFirstLastPara="1" wrap="square" lIns="28920" tIns="28920" rIns="28920" bIns="28920" anchor="ctr" anchorCtr="0">
              <a:noAutofit/>
            </a:bodyPr>
            <a:lstStyle/>
            <a:p>
              <a:pPr algn="ctr">
                <a:lnSpc>
                  <a:spcPct val="50000"/>
                </a:lnSpc>
                <a:buClr>
                  <a:srgbClr val="000000"/>
                </a:buClr>
                <a:buSzPts val="3400"/>
              </a:pPr>
              <a:endParaRPr sz="2720" dirty="0">
                <a:solidFill>
                  <a:srgbClr val="000000"/>
                </a:solidFill>
                <a:latin typeface="Arial"/>
                <a:ea typeface="Arial"/>
                <a:cs typeface="Arial"/>
                <a:sym typeface="Arial"/>
              </a:endParaRPr>
            </a:p>
          </p:txBody>
        </p:sp>
        <p:sp>
          <p:nvSpPr>
            <p:cNvPr id="20" name="Google Shape;229;p22">
              <a:extLst>
                <a:ext uri="{FF2B5EF4-FFF2-40B4-BE49-F238E27FC236}">
                  <a16:creationId xmlns:a16="http://schemas.microsoft.com/office/drawing/2014/main" id="{8E63AABB-A92B-4C34-90AA-9F5DFD9C5FB4}"/>
                </a:ext>
              </a:extLst>
            </p:cNvPr>
            <p:cNvSpPr/>
            <p:nvPr/>
          </p:nvSpPr>
          <p:spPr>
            <a:xfrm>
              <a:off x="3074025" y="1509800"/>
              <a:ext cx="181800" cy="187200"/>
            </a:xfrm>
            <a:prstGeom prst="rect">
              <a:avLst/>
            </a:prstGeom>
            <a:solidFill>
              <a:srgbClr val="FFFFFF"/>
            </a:solidFill>
            <a:ln w="19050" cap="flat" cmpd="sng">
              <a:solidFill>
                <a:srgbClr val="000000"/>
              </a:solidFill>
              <a:prstDash val="solid"/>
              <a:miter lim="400000"/>
              <a:headEnd type="none" w="sm" len="sm"/>
              <a:tailEnd type="none" w="sm" len="sm"/>
            </a:ln>
          </p:spPr>
          <p:txBody>
            <a:bodyPr spcFirstLastPara="1" wrap="square" lIns="28920" tIns="28920" rIns="28920" bIns="28920" anchor="ctr" anchorCtr="0">
              <a:noAutofit/>
            </a:bodyPr>
            <a:lstStyle/>
            <a:p>
              <a:pPr algn="ctr">
                <a:lnSpc>
                  <a:spcPct val="50000"/>
                </a:lnSpc>
                <a:buClr>
                  <a:srgbClr val="000000"/>
                </a:buClr>
                <a:buSzPts val="3400"/>
              </a:pPr>
              <a:endParaRPr sz="2720">
                <a:solidFill>
                  <a:srgbClr val="000000"/>
                </a:solidFill>
                <a:latin typeface="Arial"/>
                <a:ea typeface="Arial"/>
                <a:cs typeface="Arial"/>
                <a:sym typeface="Arial"/>
              </a:endParaRPr>
            </a:p>
          </p:txBody>
        </p:sp>
        <p:sp>
          <p:nvSpPr>
            <p:cNvPr id="21" name="Google Shape;230;p22">
              <a:extLst>
                <a:ext uri="{FF2B5EF4-FFF2-40B4-BE49-F238E27FC236}">
                  <a16:creationId xmlns:a16="http://schemas.microsoft.com/office/drawing/2014/main" id="{3B242DA5-2B71-5882-6E77-6825CD91A601}"/>
                </a:ext>
              </a:extLst>
            </p:cNvPr>
            <p:cNvSpPr/>
            <p:nvPr/>
          </p:nvSpPr>
          <p:spPr>
            <a:xfrm>
              <a:off x="3347800" y="1509800"/>
              <a:ext cx="181800" cy="187200"/>
            </a:xfrm>
            <a:prstGeom prst="rect">
              <a:avLst/>
            </a:prstGeom>
            <a:solidFill>
              <a:srgbClr val="FFFFFF"/>
            </a:solidFill>
            <a:ln w="19050" cap="flat" cmpd="sng">
              <a:solidFill>
                <a:srgbClr val="000000"/>
              </a:solidFill>
              <a:prstDash val="solid"/>
              <a:miter lim="400000"/>
              <a:headEnd type="none" w="sm" len="sm"/>
              <a:tailEnd type="none" w="sm" len="sm"/>
            </a:ln>
          </p:spPr>
          <p:txBody>
            <a:bodyPr spcFirstLastPara="1" wrap="square" lIns="28920" tIns="28920" rIns="28920" bIns="28920" anchor="ctr" anchorCtr="0">
              <a:noAutofit/>
            </a:bodyPr>
            <a:lstStyle/>
            <a:p>
              <a:pPr algn="ctr">
                <a:lnSpc>
                  <a:spcPct val="50000"/>
                </a:lnSpc>
                <a:buClr>
                  <a:srgbClr val="000000"/>
                </a:buClr>
                <a:buSzPts val="3400"/>
              </a:pPr>
              <a:endParaRPr sz="2720">
                <a:solidFill>
                  <a:srgbClr val="000000"/>
                </a:solidFill>
                <a:latin typeface="Arial"/>
                <a:ea typeface="Arial"/>
                <a:cs typeface="Arial"/>
                <a:sym typeface="Arial"/>
              </a:endParaRPr>
            </a:p>
          </p:txBody>
        </p:sp>
        <p:sp>
          <p:nvSpPr>
            <p:cNvPr id="22" name="Google Shape;231;p22">
              <a:extLst>
                <a:ext uri="{FF2B5EF4-FFF2-40B4-BE49-F238E27FC236}">
                  <a16:creationId xmlns:a16="http://schemas.microsoft.com/office/drawing/2014/main" id="{32D67A66-754B-59E3-5F7A-DD3F9F929040}"/>
                </a:ext>
              </a:extLst>
            </p:cNvPr>
            <p:cNvSpPr/>
            <p:nvPr/>
          </p:nvSpPr>
          <p:spPr>
            <a:xfrm>
              <a:off x="3074025" y="1796002"/>
              <a:ext cx="181800" cy="187200"/>
            </a:xfrm>
            <a:prstGeom prst="rect">
              <a:avLst/>
            </a:prstGeom>
            <a:solidFill>
              <a:srgbClr val="FFFFFF"/>
            </a:solidFill>
            <a:ln w="19050" cap="flat" cmpd="sng">
              <a:solidFill>
                <a:srgbClr val="000000"/>
              </a:solidFill>
              <a:prstDash val="solid"/>
              <a:miter lim="400000"/>
              <a:headEnd type="none" w="sm" len="sm"/>
              <a:tailEnd type="none" w="sm" len="sm"/>
            </a:ln>
          </p:spPr>
          <p:txBody>
            <a:bodyPr spcFirstLastPara="1" wrap="square" lIns="28920" tIns="28920" rIns="28920" bIns="28920" anchor="ctr" anchorCtr="0">
              <a:noAutofit/>
            </a:bodyPr>
            <a:lstStyle/>
            <a:p>
              <a:pPr algn="ctr">
                <a:lnSpc>
                  <a:spcPct val="50000"/>
                </a:lnSpc>
                <a:buClr>
                  <a:srgbClr val="000000"/>
                </a:buClr>
                <a:buSzPts val="3400"/>
              </a:pPr>
              <a:endParaRPr sz="2720">
                <a:solidFill>
                  <a:srgbClr val="000000"/>
                </a:solidFill>
                <a:latin typeface="Arial"/>
                <a:ea typeface="Arial"/>
                <a:cs typeface="Arial"/>
                <a:sym typeface="Arial"/>
              </a:endParaRPr>
            </a:p>
          </p:txBody>
        </p:sp>
        <p:sp>
          <p:nvSpPr>
            <p:cNvPr id="23" name="Google Shape;232;p22">
              <a:extLst>
                <a:ext uri="{FF2B5EF4-FFF2-40B4-BE49-F238E27FC236}">
                  <a16:creationId xmlns:a16="http://schemas.microsoft.com/office/drawing/2014/main" id="{CB2E78F2-0909-2DF7-6636-485558E30FBF}"/>
                </a:ext>
              </a:extLst>
            </p:cNvPr>
            <p:cNvSpPr/>
            <p:nvPr/>
          </p:nvSpPr>
          <p:spPr>
            <a:xfrm>
              <a:off x="3347800" y="1796002"/>
              <a:ext cx="181800" cy="187200"/>
            </a:xfrm>
            <a:prstGeom prst="rect">
              <a:avLst/>
            </a:prstGeom>
            <a:solidFill>
              <a:srgbClr val="FFFFFF"/>
            </a:solidFill>
            <a:ln w="19050" cap="flat" cmpd="sng">
              <a:solidFill>
                <a:srgbClr val="000000"/>
              </a:solidFill>
              <a:prstDash val="solid"/>
              <a:miter lim="400000"/>
              <a:headEnd type="none" w="sm" len="sm"/>
              <a:tailEnd type="none" w="sm" len="sm"/>
            </a:ln>
          </p:spPr>
          <p:txBody>
            <a:bodyPr spcFirstLastPara="1" wrap="square" lIns="28920" tIns="28920" rIns="28920" bIns="28920" anchor="ctr" anchorCtr="0">
              <a:noAutofit/>
            </a:bodyPr>
            <a:lstStyle/>
            <a:p>
              <a:pPr algn="ctr">
                <a:lnSpc>
                  <a:spcPct val="50000"/>
                </a:lnSpc>
                <a:buClr>
                  <a:srgbClr val="000000"/>
                </a:buClr>
                <a:buSzPts val="3400"/>
              </a:pPr>
              <a:endParaRPr sz="2720">
                <a:solidFill>
                  <a:srgbClr val="000000"/>
                </a:solidFill>
                <a:latin typeface="Arial"/>
                <a:ea typeface="Arial"/>
                <a:cs typeface="Arial"/>
                <a:sym typeface="Arial"/>
              </a:endParaRPr>
            </a:p>
          </p:txBody>
        </p:sp>
        <p:sp>
          <p:nvSpPr>
            <p:cNvPr id="24" name="Google Shape;233;p22">
              <a:extLst>
                <a:ext uri="{FF2B5EF4-FFF2-40B4-BE49-F238E27FC236}">
                  <a16:creationId xmlns:a16="http://schemas.microsoft.com/office/drawing/2014/main" id="{4CA5E3F6-01B4-2876-303F-D29819E7D6BF}"/>
                </a:ext>
              </a:extLst>
            </p:cNvPr>
            <p:cNvSpPr/>
            <p:nvPr/>
          </p:nvSpPr>
          <p:spPr>
            <a:xfrm>
              <a:off x="3074025" y="2082204"/>
              <a:ext cx="181800" cy="187200"/>
            </a:xfrm>
            <a:prstGeom prst="rect">
              <a:avLst/>
            </a:prstGeom>
            <a:solidFill>
              <a:srgbClr val="FFFFFF"/>
            </a:solidFill>
            <a:ln w="19050" cap="flat" cmpd="sng">
              <a:solidFill>
                <a:srgbClr val="000000"/>
              </a:solidFill>
              <a:prstDash val="solid"/>
              <a:miter lim="400000"/>
              <a:headEnd type="none" w="sm" len="sm"/>
              <a:tailEnd type="none" w="sm" len="sm"/>
            </a:ln>
          </p:spPr>
          <p:txBody>
            <a:bodyPr spcFirstLastPara="1" wrap="square" lIns="28920" tIns="28920" rIns="28920" bIns="28920" anchor="ctr" anchorCtr="0">
              <a:noAutofit/>
            </a:bodyPr>
            <a:lstStyle/>
            <a:p>
              <a:pPr algn="ctr">
                <a:lnSpc>
                  <a:spcPct val="50000"/>
                </a:lnSpc>
                <a:buClr>
                  <a:srgbClr val="000000"/>
                </a:buClr>
                <a:buSzPts val="3400"/>
              </a:pPr>
              <a:endParaRPr sz="2720" dirty="0">
                <a:solidFill>
                  <a:srgbClr val="000000"/>
                </a:solidFill>
                <a:latin typeface="Arial"/>
                <a:ea typeface="Arial"/>
                <a:cs typeface="Arial"/>
                <a:sym typeface="Arial"/>
              </a:endParaRPr>
            </a:p>
          </p:txBody>
        </p:sp>
        <p:sp>
          <p:nvSpPr>
            <p:cNvPr id="25" name="Google Shape;234;p22">
              <a:extLst>
                <a:ext uri="{FF2B5EF4-FFF2-40B4-BE49-F238E27FC236}">
                  <a16:creationId xmlns:a16="http://schemas.microsoft.com/office/drawing/2014/main" id="{8FC1CC03-B33E-E52B-C4E8-4558D5D34DA3}"/>
                </a:ext>
              </a:extLst>
            </p:cNvPr>
            <p:cNvSpPr/>
            <p:nvPr/>
          </p:nvSpPr>
          <p:spPr>
            <a:xfrm>
              <a:off x="3347800" y="2082204"/>
              <a:ext cx="181800" cy="187200"/>
            </a:xfrm>
            <a:prstGeom prst="rect">
              <a:avLst/>
            </a:prstGeom>
            <a:solidFill>
              <a:srgbClr val="FFFFFF"/>
            </a:solidFill>
            <a:ln w="19050" cap="flat" cmpd="sng">
              <a:solidFill>
                <a:srgbClr val="000000"/>
              </a:solidFill>
              <a:prstDash val="solid"/>
              <a:miter lim="400000"/>
              <a:headEnd type="none" w="sm" len="sm"/>
              <a:tailEnd type="none" w="sm" len="sm"/>
            </a:ln>
          </p:spPr>
          <p:txBody>
            <a:bodyPr spcFirstLastPara="1" wrap="square" lIns="28920" tIns="28920" rIns="28920" bIns="28920" anchor="ctr" anchorCtr="0">
              <a:noAutofit/>
            </a:bodyPr>
            <a:lstStyle/>
            <a:p>
              <a:pPr algn="ctr">
                <a:lnSpc>
                  <a:spcPct val="50000"/>
                </a:lnSpc>
                <a:buClr>
                  <a:srgbClr val="000000"/>
                </a:buClr>
                <a:buSzPts val="3400"/>
              </a:pPr>
              <a:endParaRPr sz="2720" dirty="0">
                <a:solidFill>
                  <a:srgbClr val="000000"/>
                </a:solidFill>
                <a:latin typeface="Arial"/>
                <a:ea typeface="Arial"/>
                <a:cs typeface="Arial"/>
                <a:sym typeface="Arial"/>
              </a:endParaRPr>
            </a:p>
          </p:txBody>
        </p:sp>
        <p:sp>
          <p:nvSpPr>
            <p:cNvPr id="26" name="Google Shape;235;p22">
              <a:extLst>
                <a:ext uri="{FF2B5EF4-FFF2-40B4-BE49-F238E27FC236}">
                  <a16:creationId xmlns:a16="http://schemas.microsoft.com/office/drawing/2014/main" id="{29F4F34E-F736-7AAA-B625-6B83C7726932}"/>
                </a:ext>
              </a:extLst>
            </p:cNvPr>
            <p:cNvSpPr/>
            <p:nvPr/>
          </p:nvSpPr>
          <p:spPr>
            <a:xfrm>
              <a:off x="3130500" y="2419100"/>
              <a:ext cx="345300" cy="235500"/>
            </a:xfrm>
            <a:prstGeom prst="rect">
              <a:avLst/>
            </a:prstGeom>
            <a:noFill/>
            <a:ln w="19050" cap="flat" cmpd="sng">
              <a:solidFill>
                <a:srgbClr val="000000"/>
              </a:solidFill>
              <a:prstDash val="solid"/>
              <a:miter lim="400000"/>
              <a:headEnd type="none" w="sm" len="sm"/>
              <a:tailEnd type="none" w="sm" len="sm"/>
            </a:ln>
          </p:spPr>
          <p:txBody>
            <a:bodyPr spcFirstLastPara="1" wrap="square" lIns="28920" tIns="28920" rIns="28920" bIns="28920" anchor="ctr" anchorCtr="0">
              <a:noAutofit/>
            </a:bodyPr>
            <a:lstStyle/>
            <a:p>
              <a:pPr algn="ctr">
                <a:lnSpc>
                  <a:spcPct val="50000"/>
                </a:lnSpc>
                <a:buClr>
                  <a:srgbClr val="000000"/>
                </a:buClr>
                <a:buSzPts val="3400"/>
              </a:pPr>
              <a:endParaRPr sz="2720">
                <a:solidFill>
                  <a:srgbClr val="000000"/>
                </a:solidFill>
                <a:latin typeface="Arial"/>
                <a:ea typeface="Arial"/>
                <a:cs typeface="Arial"/>
                <a:sym typeface="Arial"/>
              </a:endParaRPr>
            </a:p>
          </p:txBody>
        </p:sp>
      </p:grpSp>
      <p:sp>
        <p:nvSpPr>
          <p:cNvPr id="28" name="テキスト ボックス 27">
            <a:extLst>
              <a:ext uri="{FF2B5EF4-FFF2-40B4-BE49-F238E27FC236}">
                <a16:creationId xmlns:a16="http://schemas.microsoft.com/office/drawing/2014/main" id="{462C0290-1E28-1955-7211-73A9A62F06CF}"/>
              </a:ext>
            </a:extLst>
          </p:cNvPr>
          <p:cNvSpPr txBox="1"/>
          <p:nvPr/>
        </p:nvSpPr>
        <p:spPr>
          <a:xfrm>
            <a:off x="3638786" y="4522913"/>
            <a:ext cx="1292535" cy="369332"/>
          </a:xfrm>
          <a:prstGeom prst="rect">
            <a:avLst/>
          </a:prstGeom>
          <a:noFill/>
        </p:spPr>
        <p:txBody>
          <a:bodyPr wrap="square" rtlCol="0">
            <a:spAutoFit/>
          </a:bodyPr>
          <a:lstStyle/>
          <a:p>
            <a:r>
              <a:rPr kumimoji="1" lang="ja-JP" altLang="en-US" dirty="0"/>
              <a:t>会社</a:t>
            </a:r>
          </a:p>
        </p:txBody>
      </p:sp>
      <p:sp>
        <p:nvSpPr>
          <p:cNvPr id="29" name="テキスト ボックス 28">
            <a:extLst>
              <a:ext uri="{FF2B5EF4-FFF2-40B4-BE49-F238E27FC236}">
                <a16:creationId xmlns:a16="http://schemas.microsoft.com/office/drawing/2014/main" id="{2CBAB7CC-C7FF-1972-BDFA-8A9259F7C2CD}"/>
              </a:ext>
            </a:extLst>
          </p:cNvPr>
          <p:cNvSpPr txBox="1"/>
          <p:nvPr/>
        </p:nvSpPr>
        <p:spPr>
          <a:xfrm>
            <a:off x="788587" y="6487039"/>
            <a:ext cx="1278785" cy="369332"/>
          </a:xfrm>
          <a:prstGeom prst="rect">
            <a:avLst/>
          </a:prstGeom>
          <a:noFill/>
        </p:spPr>
        <p:txBody>
          <a:bodyPr wrap="square" rtlCol="0">
            <a:spAutoFit/>
          </a:bodyPr>
          <a:lstStyle/>
          <a:p>
            <a:r>
              <a:rPr kumimoji="1" lang="en-US" altLang="ja-JP" dirty="0"/>
              <a:t>YouTube</a:t>
            </a:r>
            <a:endParaRPr kumimoji="1" lang="ja-JP" altLang="en-US" dirty="0"/>
          </a:p>
        </p:txBody>
      </p:sp>
      <p:cxnSp>
        <p:nvCxnSpPr>
          <p:cNvPr id="30" name="Google Shape;209;p22">
            <a:extLst>
              <a:ext uri="{FF2B5EF4-FFF2-40B4-BE49-F238E27FC236}">
                <a16:creationId xmlns:a16="http://schemas.microsoft.com/office/drawing/2014/main" id="{A1005AE4-D290-8B9B-0AD8-B8A260E4F39A}"/>
              </a:ext>
            </a:extLst>
          </p:cNvPr>
          <p:cNvCxnSpPr>
            <a:cxnSpLocks/>
          </p:cNvCxnSpPr>
          <p:nvPr/>
        </p:nvCxnSpPr>
        <p:spPr>
          <a:xfrm flipV="1">
            <a:off x="1844225" y="4101240"/>
            <a:ext cx="1503992" cy="1453408"/>
          </a:xfrm>
          <a:prstGeom prst="straightConnector1">
            <a:avLst/>
          </a:prstGeom>
          <a:noFill/>
          <a:ln w="28575" cap="flat" cmpd="sng">
            <a:solidFill>
              <a:srgbClr val="000000"/>
            </a:solidFill>
            <a:prstDash val="solid"/>
            <a:miter lim="400000"/>
            <a:headEnd type="stealth" w="med" len="med"/>
            <a:tailEnd type="none" w="sm" len="sm"/>
          </a:ln>
        </p:spPr>
      </p:cxnSp>
      <p:sp>
        <p:nvSpPr>
          <p:cNvPr id="31" name="Google Shape;244;p22">
            <a:extLst>
              <a:ext uri="{FF2B5EF4-FFF2-40B4-BE49-F238E27FC236}">
                <a16:creationId xmlns:a16="http://schemas.microsoft.com/office/drawing/2014/main" id="{B6CAEB2A-2621-243D-8074-67868F07ADBC}"/>
              </a:ext>
            </a:extLst>
          </p:cNvPr>
          <p:cNvSpPr/>
          <p:nvPr/>
        </p:nvSpPr>
        <p:spPr>
          <a:xfrm>
            <a:off x="2067372" y="4596333"/>
            <a:ext cx="1348267" cy="701282"/>
          </a:xfrm>
          <a:prstGeom prst="rect">
            <a:avLst/>
          </a:prstGeom>
          <a:solidFill>
            <a:srgbClr val="CBECFA"/>
          </a:solidFill>
          <a:ln w="28575" cap="flat" cmpd="sng">
            <a:solidFill>
              <a:srgbClr val="000000"/>
            </a:solidFill>
            <a:prstDash val="solid"/>
            <a:round/>
            <a:headEnd type="none" w="sm" len="sm"/>
            <a:tailEnd type="none" w="sm" len="sm"/>
          </a:ln>
        </p:spPr>
        <p:txBody>
          <a:bodyPr spcFirstLastPara="1" wrap="square" lIns="73140" tIns="73140" rIns="73140" bIns="73140" anchor="ctr" anchorCtr="0">
            <a:noAutofit/>
          </a:bodyPr>
          <a:lstStyle/>
          <a:p>
            <a:pPr>
              <a:buClr>
                <a:srgbClr val="000000"/>
              </a:buClr>
              <a:buSzPts val="1400"/>
            </a:pPr>
            <a:r>
              <a:rPr lang="en-US" altLang="ja-JP" sz="1120" dirty="0">
                <a:solidFill>
                  <a:srgbClr val="000000"/>
                </a:solidFill>
                <a:latin typeface="Arial"/>
                <a:ea typeface="Arial"/>
                <a:cs typeface="Arial"/>
                <a:sym typeface="Arial"/>
              </a:rPr>
              <a:t>YouTube</a:t>
            </a:r>
            <a:r>
              <a:rPr lang="ja-JP" altLang="en-US" sz="1120" dirty="0">
                <a:solidFill>
                  <a:srgbClr val="000000"/>
                </a:solidFill>
                <a:latin typeface="Arial"/>
                <a:ea typeface="Arial"/>
                <a:cs typeface="Arial"/>
                <a:sym typeface="Arial"/>
              </a:rPr>
              <a:t>に家ができるまでの動画を配信、チャンネル運営費</a:t>
            </a:r>
            <a:endParaRPr sz="1120" dirty="0">
              <a:solidFill>
                <a:srgbClr val="000000"/>
              </a:solidFill>
              <a:latin typeface="Arial"/>
              <a:ea typeface="Arial"/>
              <a:cs typeface="Arial"/>
              <a:sym typeface="Arial"/>
            </a:endParaRPr>
          </a:p>
        </p:txBody>
      </p:sp>
      <p:cxnSp>
        <p:nvCxnSpPr>
          <p:cNvPr id="32" name="Google Shape;209;p22">
            <a:extLst>
              <a:ext uri="{FF2B5EF4-FFF2-40B4-BE49-F238E27FC236}">
                <a16:creationId xmlns:a16="http://schemas.microsoft.com/office/drawing/2014/main" id="{722C878F-BC72-C9E5-F8D7-6892BFB2EE9F}"/>
              </a:ext>
            </a:extLst>
          </p:cNvPr>
          <p:cNvCxnSpPr>
            <a:cxnSpLocks/>
          </p:cNvCxnSpPr>
          <p:nvPr/>
        </p:nvCxnSpPr>
        <p:spPr>
          <a:xfrm flipH="1">
            <a:off x="2491496" y="4912181"/>
            <a:ext cx="1459351" cy="1541967"/>
          </a:xfrm>
          <a:prstGeom prst="straightConnector1">
            <a:avLst/>
          </a:prstGeom>
          <a:noFill/>
          <a:ln w="28575" cap="flat" cmpd="sng">
            <a:solidFill>
              <a:srgbClr val="000000"/>
            </a:solidFill>
            <a:prstDash val="solid"/>
            <a:miter lim="400000"/>
            <a:headEnd type="stealth" w="med" len="med"/>
            <a:tailEnd type="none" w="sm" len="sm"/>
          </a:ln>
        </p:spPr>
      </p:cxnSp>
      <p:sp>
        <p:nvSpPr>
          <p:cNvPr id="36" name="Google Shape;225;p22">
            <a:extLst>
              <a:ext uri="{FF2B5EF4-FFF2-40B4-BE49-F238E27FC236}">
                <a16:creationId xmlns:a16="http://schemas.microsoft.com/office/drawing/2014/main" id="{37AC507E-C79A-BF1B-065B-C68C162585F6}"/>
              </a:ext>
            </a:extLst>
          </p:cNvPr>
          <p:cNvSpPr/>
          <p:nvPr/>
        </p:nvSpPr>
        <p:spPr>
          <a:xfrm>
            <a:off x="2741505" y="5876836"/>
            <a:ext cx="319274" cy="278332"/>
          </a:xfrm>
          <a:prstGeom prst="roundRect">
            <a:avLst>
              <a:gd name="adj" fmla="val 22790"/>
            </a:avLst>
          </a:prstGeom>
          <a:solidFill>
            <a:srgbClr val="FFFC41"/>
          </a:solidFill>
          <a:ln w="28575" cap="flat" cmpd="sng">
            <a:solidFill>
              <a:srgbClr val="000000"/>
            </a:solidFill>
            <a:prstDash val="solid"/>
            <a:miter lim="400000"/>
            <a:headEnd type="none" w="sm" len="sm"/>
            <a:tailEnd type="none" w="sm" len="sm"/>
          </a:ln>
        </p:spPr>
        <p:txBody>
          <a:bodyPr spcFirstLastPara="1" wrap="square" lIns="28920" tIns="28920" rIns="28920" bIns="28920" anchor="ctr" anchorCtr="0">
            <a:noAutofit/>
          </a:bodyPr>
          <a:lstStyle/>
          <a:p>
            <a:pPr algn="ctr">
              <a:buClr>
                <a:srgbClr val="000000"/>
              </a:buClr>
              <a:buSzPts val="1300"/>
            </a:pPr>
            <a:r>
              <a:rPr lang="en-US" altLang="ja" sz="1200" dirty="0">
                <a:solidFill>
                  <a:srgbClr val="000000"/>
                </a:solidFill>
                <a:latin typeface="Arial"/>
                <a:ea typeface="Arial"/>
                <a:cs typeface="Arial"/>
                <a:sym typeface="Arial"/>
              </a:rPr>
              <a:t>¥</a:t>
            </a:r>
            <a:endParaRPr sz="960" dirty="0">
              <a:solidFill>
                <a:srgbClr val="000000"/>
              </a:solidFill>
              <a:latin typeface="Arial"/>
              <a:ea typeface="Arial"/>
              <a:cs typeface="Arial"/>
              <a:sym typeface="Arial"/>
            </a:endParaRPr>
          </a:p>
        </p:txBody>
      </p:sp>
      <p:sp>
        <p:nvSpPr>
          <p:cNvPr id="37" name="Google Shape;243;p22">
            <a:extLst>
              <a:ext uri="{FF2B5EF4-FFF2-40B4-BE49-F238E27FC236}">
                <a16:creationId xmlns:a16="http://schemas.microsoft.com/office/drawing/2014/main" id="{0C1386F6-9B39-3A76-21CB-93704AF47AA8}"/>
              </a:ext>
            </a:extLst>
          </p:cNvPr>
          <p:cNvSpPr/>
          <p:nvPr/>
        </p:nvSpPr>
        <p:spPr>
          <a:xfrm>
            <a:off x="2984529" y="5445712"/>
            <a:ext cx="1103196" cy="346996"/>
          </a:xfrm>
          <a:prstGeom prst="rect">
            <a:avLst/>
          </a:prstGeom>
          <a:solidFill>
            <a:schemeClr val="accent4"/>
          </a:solidFill>
          <a:ln w="28575" cap="flat" cmpd="sng">
            <a:solidFill>
              <a:srgbClr val="000000"/>
            </a:solidFill>
            <a:prstDash val="solid"/>
            <a:round/>
            <a:headEnd type="none" w="sm" len="sm"/>
            <a:tailEnd type="none" w="sm" len="sm"/>
          </a:ln>
        </p:spPr>
        <p:txBody>
          <a:bodyPr spcFirstLastPara="1" wrap="square" lIns="73140" tIns="73140" rIns="73140" bIns="73140" anchor="ctr" anchorCtr="0">
            <a:noAutofit/>
          </a:bodyPr>
          <a:lstStyle/>
          <a:p>
            <a:pPr>
              <a:buClr>
                <a:srgbClr val="000000"/>
              </a:buClr>
              <a:buSzPts val="1400"/>
            </a:pPr>
            <a:r>
              <a:rPr lang="ja-JP" altLang="en-US" sz="1120" dirty="0">
                <a:solidFill>
                  <a:srgbClr val="000000"/>
                </a:solidFill>
                <a:latin typeface="Arial"/>
                <a:ea typeface="Arial"/>
                <a:cs typeface="Arial"/>
                <a:sym typeface="Arial"/>
              </a:rPr>
              <a:t>話題性を獲得</a:t>
            </a:r>
            <a:endParaRPr sz="1120" dirty="0">
              <a:solidFill>
                <a:srgbClr val="000000"/>
              </a:solidFill>
              <a:latin typeface="Arial"/>
              <a:ea typeface="Arial"/>
              <a:cs typeface="Arial"/>
              <a:sym typeface="Arial"/>
            </a:endParaRPr>
          </a:p>
        </p:txBody>
      </p:sp>
      <p:sp>
        <p:nvSpPr>
          <p:cNvPr id="38" name="テキスト ボックス 37">
            <a:extLst>
              <a:ext uri="{FF2B5EF4-FFF2-40B4-BE49-F238E27FC236}">
                <a16:creationId xmlns:a16="http://schemas.microsoft.com/office/drawing/2014/main" id="{B1FD895D-8BB9-0B33-3272-ED3E108A3CC9}"/>
              </a:ext>
            </a:extLst>
          </p:cNvPr>
          <p:cNvSpPr txBox="1"/>
          <p:nvPr/>
        </p:nvSpPr>
        <p:spPr>
          <a:xfrm>
            <a:off x="3137523" y="-3550"/>
            <a:ext cx="2041931" cy="369332"/>
          </a:xfrm>
          <a:prstGeom prst="rect">
            <a:avLst/>
          </a:prstGeom>
          <a:noFill/>
        </p:spPr>
        <p:txBody>
          <a:bodyPr wrap="square" rtlCol="0">
            <a:spAutoFit/>
          </a:bodyPr>
          <a:lstStyle/>
          <a:p>
            <a:r>
              <a:rPr kumimoji="1" lang="ja-JP" altLang="en-US" dirty="0">
                <a:solidFill>
                  <a:srgbClr val="FF0000"/>
                </a:solidFill>
              </a:rPr>
              <a:t>サービス受ける人</a:t>
            </a:r>
          </a:p>
        </p:txBody>
      </p:sp>
      <p:sp>
        <p:nvSpPr>
          <p:cNvPr id="39" name="Google Shape;151;p22">
            <a:extLst>
              <a:ext uri="{FF2B5EF4-FFF2-40B4-BE49-F238E27FC236}">
                <a16:creationId xmlns:a16="http://schemas.microsoft.com/office/drawing/2014/main" id="{1268652D-8ADE-8DDA-4949-16F13C1FB02B}"/>
              </a:ext>
            </a:extLst>
          </p:cNvPr>
          <p:cNvSpPr/>
          <p:nvPr/>
        </p:nvSpPr>
        <p:spPr>
          <a:xfrm>
            <a:off x="7896005" y="3279271"/>
            <a:ext cx="552240" cy="1011600"/>
          </a:xfrm>
          <a:prstGeom prst="rect">
            <a:avLst/>
          </a:prstGeom>
          <a:noFill/>
          <a:ln w="38100" cap="flat" cmpd="sng">
            <a:solidFill>
              <a:srgbClr val="000000"/>
            </a:solidFill>
            <a:prstDash val="solid"/>
            <a:miter lim="400000"/>
            <a:headEnd type="none" w="sm" len="sm"/>
            <a:tailEnd type="none" w="sm" len="sm"/>
          </a:ln>
        </p:spPr>
        <p:txBody>
          <a:bodyPr spcFirstLastPara="1" wrap="square" lIns="28920" tIns="28920" rIns="28920" bIns="28920" anchor="ctr" anchorCtr="0">
            <a:noAutofit/>
          </a:bodyPr>
          <a:lstStyle/>
          <a:p>
            <a:pPr>
              <a:lnSpc>
                <a:spcPct val="50000"/>
              </a:lnSpc>
              <a:buClr>
                <a:srgbClr val="000000"/>
              </a:buClr>
              <a:buSzPts val="3400"/>
            </a:pPr>
            <a:endParaRPr sz="2720" dirty="0">
              <a:solidFill>
                <a:srgbClr val="000000"/>
              </a:solidFill>
              <a:latin typeface="Arial"/>
              <a:ea typeface="Arial"/>
              <a:cs typeface="Arial"/>
              <a:sym typeface="Arial"/>
            </a:endParaRPr>
          </a:p>
        </p:txBody>
      </p:sp>
      <p:sp>
        <p:nvSpPr>
          <p:cNvPr id="40" name="テキスト ボックス 39">
            <a:extLst>
              <a:ext uri="{FF2B5EF4-FFF2-40B4-BE49-F238E27FC236}">
                <a16:creationId xmlns:a16="http://schemas.microsoft.com/office/drawing/2014/main" id="{C8E816A8-0ABB-9D7B-C1FD-72963F3172FD}"/>
              </a:ext>
            </a:extLst>
          </p:cNvPr>
          <p:cNvSpPr txBox="1"/>
          <p:nvPr/>
        </p:nvSpPr>
        <p:spPr>
          <a:xfrm>
            <a:off x="7858193" y="3492867"/>
            <a:ext cx="627864" cy="706363"/>
          </a:xfrm>
          <a:prstGeom prst="rect">
            <a:avLst/>
          </a:prstGeom>
          <a:noFill/>
        </p:spPr>
        <p:txBody>
          <a:bodyPr vert="eaVert" wrap="square" rtlCol="0">
            <a:spAutoFit/>
          </a:bodyPr>
          <a:lstStyle/>
          <a:p>
            <a:r>
              <a:rPr lang="ja-JP" altLang="en-US" sz="1440" dirty="0"/>
              <a:t>空き家所有者</a:t>
            </a:r>
          </a:p>
        </p:txBody>
      </p:sp>
      <p:cxnSp>
        <p:nvCxnSpPr>
          <p:cNvPr id="41" name="Google Shape;156;p22">
            <a:extLst>
              <a:ext uri="{FF2B5EF4-FFF2-40B4-BE49-F238E27FC236}">
                <a16:creationId xmlns:a16="http://schemas.microsoft.com/office/drawing/2014/main" id="{697C4262-480F-3B3F-CAF8-D2D80336F2E1}"/>
              </a:ext>
            </a:extLst>
          </p:cNvPr>
          <p:cNvCxnSpPr>
            <a:cxnSpLocks/>
          </p:cNvCxnSpPr>
          <p:nvPr/>
        </p:nvCxnSpPr>
        <p:spPr>
          <a:xfrm flipH="1" flipV="1">
            <a:off x="4606910" y="3484877"/>
            <a:ext cx="2978181" cy="7990"/>
          </a:xfrm>
          <a:prstGeom prst="straightConnector1">
            <a:avLst/>
          </a:prstGeom>
          <a:noFill/>
          <a:ln w="28575" cap="flat" cmpd="sng">
            <a:solidFill>
              <a:srgbClr val="000000"/>
            </a:solidFill>
            <a:prstDash val="solid"/>
            <a:miter lim="400000"/>
            <a:headEnd type="stealth" w="med" len="med"/>
            <a:tailEnd type="none" w="sm" len="sm"/>
          </a:ln>
        </p:spPr>
      </p:cxnSp>
      <p:cxnSp>
        <p:nvCxnSpPr>
          <p:cNvPr id="42" name="Google Shape;158;p22">
            <a:extLst>
              <a:ext uri="{FF2B5EF4-FFF2-40B4-BE49-F238E27FC236}">
                <a16:creationId xmlns:a16="http://schemas.microsoft.com/office/drawing/2014/main" id="{A5A48E06-02FF-1EA6-AE81-08920D1C2317}"/>
              </a:ext>
            </a:extLst>
          </p:cNvPr>
          <p:cNvCxnSpPr>
            <a:cxnSpLocks/>
          </p:cNvCxnSpPr>
          <p:nvPr/>
        </p:nvCxnSpPr>
        <p:spPr>
          <a:xfrm>
            <a:off x="4692496" y="4199230"/>
            <a:ext cx="2978181" cy="726"/>
          </a:xfrm>
          <a:prstGeom prst="straightConnector1">
            <a:avLst/>
          </a:prstGeom>
          <a:noFill/>
          <a:ln w="28575" cap="flat" cmpd="sng">
            <a:solidFill>
              <a:srgbClr val="000000"/>
            </a:solidFill>
            <a:prstDash val="solid"/>
            <a:miter lim="400000"/>
            <a:headEnd type="stealth" w="med" len="med"/>
            <a:tailEnd type="none" w="sm" len="sm"/>
          </a:ln>
        </p:spPr>
      </p:cxnSp>
      <p:sp>
        <p:nvSpPr>
          <p:cNvPr id="43" name="Google Shape;222;p22">
            <a:extLst>
              <a:ext uri="{FF2B5EF4-FFF2-40B4-BE49-F238E27FC236}">
                <a16:creationId xmlns:a16="http://schemas.microsoft.com/office/drawing/2014/main" id="{19ACE06C-9AA5-777E-8009-1073320A66E5}"/>
              </a:ext>
            </a:extLst>
          </p:cNvPr>
          <p:cNvSpPr/>
          <p:nvPr/>
        </p:nvSpPr>
        <p:spPr>
          <a:xfrm>
            <a:off x="6096000" y="3982005"/>
            <a:ext cx="690300" cy="393242"/>
          </a:xfrm>
          <a:prstGeom prst="rect">
            <a:avLst/>
          </a:prstGeom>
          <a:solidFill>
            <a:srgbClr val="00B0F0"/>
          </a:solidFill>
          <a:ln w="28575" cap="flat" cmpd="sng">
            <a:solidFill>
              <a:srgbClr val="000000"/>
            </a:solidFill>
            <a:prstDash val="solid"/>
            <a:round/>
            <a:headEnd type="none" w="sm" len="sm"/>
            <a:tailEnd type="none" w="sm" len="sm"/>
          </a:ln>
        </p:spPr>
        <p:txBody>
          <a:bodyPr spcFirstLastPara="1" wrap="square" lIns="73140" tIns="73140" rIns="73140" bIns="73140" anchor="ctr" anchorCtr="0">
            <a:noAutofit/>
          </a:bodyPr>
          <a:lstStyle/>
          <a:p>
            <a:pPr>
              <a:buClr>
                <a:srgbClr val="000000"/>
              </a:buClr>
              <a:buSzPts val="1400"/>
            </a:pPr>
            <a:r>
              <a:rPr lang="ja-JP" altLang="en-US" sz="1120" dirty="0">
                <a:solidFill>
                  <a:srgbClr val="000000"/>
                </a:solidFill>
                <a:latin typeface="Arial"/>
                <a:ea typeface="Arial"/>
                <a:cs typeface="Arial"/>
                <a:sym typeface="Arial"/>
              </a:rPr>
              <a:t>仲介料</a:t>
            </a:r>
            <a:endParaRPr sz="1120" dirty="0">
              <a:solidFill>
                <a:srgbClr val="000000"/>
              </a:solidFill>
              <a:latin typeface="Arial"/>
              <a:ea typeface="Arial"/>
              <a:cs typeface="Arial"/>
              <a:sym typeface="Arial"/>
            </a:endParaRPr>
          </a:p>
        </p:txBody>
      </p:sp>
      <p:sp>
        <p:nvSpPr>
          <p:cNvPr id="44" name="Google Shape;191;p22">
            <a:extLst>
              <a:ext uri="{FF2B5EF4-FFF2-40B4-BE49-F238E27FC236}">
                <a16:creationId xmlns:a16="http://schemas.microsoft.com/office/drawing/2014/main" id="{3CC747CA-3022-3139-7055-02284992D54D}"/>
              </a:ext>
            </a:extLst>
          </p:cNvPr>
          <p:cNvSpPr/>
          <p:nvPr/>
        </p:nvSpPr>
        <p:spPr>
          <a:xfrm>
            <a:off x="6659008" y="4071271"/>
            <a:ext cx="213600" cy="219600"/>
          </a:xfrm>
          <a:prstGeom prst="roundRect">
            <a:avLst>
              <a:gd name="adj" fmla="val 22790"/>
            </a:avLst>
          </a:prstGeom>
          <a:solidFill>
            <a:srgbClr val="FFFC41"/>
          </a:solidFill>
          <a:ln w="28575" cap="flat" cmpd="sng">
            <a:solidFill>
              <a:srgbClr val="000000"/>
            </a:solidFill>
            <a:prstDash val="solid"/>
            <a:miter lim="400000"/>
            <a:headEnd type="none" w="sm" len="sm"/>
            <a:tailEnd type="none" w="sm" len="sm"/>
          </a:ln>
        </p:spPr>
        <p:txBody>
          <a:bodyPr spcFirstLastPara="1" wrap="square" lIns="28920" tIns="28920" rIns="28920" bIns="28920" anchor="ctr" anchorCtr="0">
            <a:noAutofit/>
          </a:bodyPr>
          <a:lstStyle/>
          <a:p>
            <a:pPr algn="ctr">
              <a:buClr>
                <a:srgbClr val="000000"/>
              </a:buClr>
              <a:buSzPts val="1300"/>
            </a:pPr>
            <a:r>
              <a:rPr lang="en-US" altLang="ja" sz="1200" dirty="0">
                <a:solidFill>
                  <a:srgbClr val="000000"/>
                </a:solidFill>
                <a:latin typeface="Arial"/>
                <a:ea typeface="Arial"/>
                <a:cs typeface="Arial"/>
                <a:sym typeface="Arial"/>
              </a:rPr>
              <a:t>¥</a:t>
            </a:r>
            <a:endParaRPr sz="960" dirty="0">
              <a:solidFill>
                <a:srgbClr val="000000"/>
              </a:solidFill>
              <a:latin typeface="Arial"/>
              <a:ea typeface="Arial"/>
              <a:cs typeface="Arial"/>
              <a:sym typeface="Arial"/>
            </a:endParaRPr>
          </a:p>
        </p:txBody>
      </p:sp>
      <p:sp>
        <p:nvSpPr>
          <p:cNvPr id="45" name="Google Shape;222;p22">
            <a:extLst>
              <a:ext uri="{FF2B5EF4-FFF2-40B4-BE49-F238E27FC236}">
                <a16:creationId xmlns:a16="http://schemas.microsoft.com/office/drawing/2014/main" id="{C08E7D40-BF8D-97D2-1B1E-C0A27EADB4C9}"/>
              </a:ext>
            </a:extLst>
          </p:cNvPr>
          <p:cNvSpPr/>
          <p:nvPr/>
        </p:nvSpPr>
        <p:spPr>
          <a:xfrm>
            <a:off x="5586053" y="3228338"/>
            <a:ext cx="1605794" cy="495642"/>
          </a:xfrm>
          <a:prstGeom prst="rect">
            <a:avLst/>
          </a:prstGeom>
          <a:solidFill>
            <a:srgbClr val="CBECFA"/>
          </a:solidFill>
          <a:ln w="28575" cap="flat" cmpd="sng">
            <a:solidFill>
              <a:srgbClr val="000000"/>
            </a:solidFill>
            <a:prstDash val="solid"/>
            <a:round/>
            <a:headEnd type="none" w="sm" len="sm"/>
            <a:tailEnd type="none" w="sm" len="sm"/>
          </a:ln>
        </p:spPr>
        <p:txBody>
          <a:bodyPr spcFirstLastPara="1" wrap="square" lIns="73140" tIns="73140" rIns="73140" bIns="73140" anchor="ctr" anchorCtr="0">
            <a:noAutofit/>
          </a:bodyPr>
          <a:lstStyle/>
          <a:p>
            <a:pPr>
              <a:buClr>
                <a:srgbClr val="000000"/>
              </a:buClr>
              <a:buSzPts val="1400"/>
            </a:pPr>
            <a:r>
              <a:rPr lang="ja-JP" altLang="en-US" sz="1120" dirty="0">
                <a:solidFill>
                  <a:srgbClr val="000000"/>
                </a:solidFill>
                <a:latin typeface="Arial"/>
                <a:ea typeface="Arial"/>
                <a:cs typeface="Arial"/>
                <a:sym typeface="Arial"/>
              </a:rPr>
              <a:t>空き家を仲介する</a:t>
            </a:r>
            <a:endParaRPr sz="1120" dirty="0">
              <a:solidFill>
                <a:srgbClr val="000000"/>
              </a:solidFill>
              <a:latin typeface="Arial"/>
              <a:ea typeface="Arial"/>
              <a:cs typeface="Arial"/>
              <a:sym typeface="Arial"/>
            </a:endParaRPr>
          </a:p>
        </p:txBody>
      </p:sp>
      <p:cxnSp>
        <p:nvCxnSpPr>
          <p:cNvPr id="46" name="Google Shape;156;p22">
            <a:extLst>
              <a:ext uri="{FF2B5EF4-FFF2-40B4-BE49-F238E27FC236}">
                <a16:creationId xmlns:a16="http://schemas.microsoft.com/office/drawing/2014/main" id="{A1152BED-BEE9-FBA7-2065-407FAAADC13D}"/>
              </a:ext>
            </a:extLst>
          </p:cNvPr>
          <p:cNvCxnSpPr>
            <a:cxnSpLocks/>
          </p:cNvCxnSpPr>
          <p:nvPr/>
        </p:nvCxnSpPr>
        <p:spPr>
          <a:xfrm flipH="1" flipV="1">
            <a:off x="4397300" y="1141921"/>
            <a:ext cx="3460893" cy="2103255"/>
          </a:xfrm>
          <a:prstGeom prst="straightConnector1">
            <a:avLst/>
          </a:prstGeom>
          <a:noFill/>
          <a:ln w="28575" cap="flat" cmpd="sng">
            <a:solidFill>
              <a:srgbClr val="000000"/>
            </a:solidFill>
            <a:prstDash val="solid"/>
            <a:miter lim="400000"/>
            <a:headEnd type="stealth" w="med" len="med"/>
            <a:tailEnd type="none" w="sm" len="sm"/>
          </a:ln>
        </p:spPr>
      </p:cxnSp>
      <p:cxnSp>
        <p:nvCxnSpPr>
          <p:cNvPr id="47" name="Google Shape;156;p22">
            <a:extLst>
              <a:ext uri="{FF2B5EF4-FFF2-40B4-BE49-F238E27FC236}">
                <a16:creationId xmlns:a16="http://schemas.microsoft.com/office/drawing/2014/main" id="{14354B95-E3B3-D51B-0787-6425D4E409D7}"/>
              </a:ext>
            </a:extLst>
          </p:cNvPr>
          <p:cNvCxnSpPr>
            <a:cxnSpLocks/>
          </p:cNvCxnSpPr>
          <p:nvPr/>
        </p:nvCxnSpPr>
        <p:spPr>
          <a:xfrm>
            <a:off x="3605697" y="1683136"/>
            <a:ext cx="0" cy="1323049"/>
          </a:xfrm>
          <a:prstGeom prst="straightConnector1">
            <a:avLst/>
          </a:prstGeom>
          <a:noFill/>
          <a:ln w="28575" cap="flat" cmpd="sng">
            <a:solidFill>
              <a:srgbClr val="000000"/>
            </a:solidFill>
            <a:prstDash val="solid"/>
            <a:miter lim="400000"/>
            <a:headEnd type="stealth" w="med" len="med"/>
            <a:tailEnd type="none" w="sm" len="sm"/>
          </a:ln>
        </p:spPr>
      </p:cxnSp>
      <p:sp>
        <p:nvSpPr>
          <p:cNvPr id="53" name="Google Shape;222;p22">
            <a:extLst>
              <a:ext uri="{FF2B5EF4-FFF2-40B4-BE49-F238E27FC236}">
                <a16:creationId xmlns:a16="http://schemas.microsoft.com/office/drawing/2014/main" id="{6AE37DB0-22EA-A83D-363D-0948DAD4955F}"/>
              </a:ext>
            </a:extLst>
          </p:cNvPr>
          <p:cNvSpPr/>
          <p:nvPr/>
        </p:nvSpPr>
        <p:spPr>
          <a:xfrm>
            <a:off x="2829273" y="2270576"/>
            <a:ext cx="936046" cy="454451"/>
          </a:xfrm>
          <a:prstGeom prst="rect">
            <a:avLst/>
          </a:prstGeom>
          <a:solidFill>
            <a:srgbClr val="CBECFA"/>
          </a:solidFill>
          <a:ln w="28575" cap="flat" cmpd="sng">
            <a:solidFill>
              <a:srgbClr val="000000"/>
            </a:solidFill>
            <a:prstDash val="solid"/>
            <a:round/>
            <a:headEnd type="none" w="sm" len="sm"/>
            <a:tailEnd type="none" w="sm" len="sm"/>
          </a:ln>
        </p:spPr>
        <p:txBody>
          <a:bodyPr spcFirstLastPara="1" wrap="square" lIns="73140" tIns="73140" rIns="73140" bIns="73140" anchor="ctr" anchorCtr="0">
            <a:noAutofit/>
          </a:bodyPr>
          <a:lstStyle/>
          <a:p>
            <a:pPr>
              <a:buClr>
                <a:srgbClr val="000000"/>
              </a:buClr>
              <a:buSzPts val="1400"/>
            </a:pPr>
            <a:r>
              <a:rPr lang="ja-JP" altLang="en-US" sz="1120" dirty="0">
                <a:solidFill>
                  <a:srgbClr val="000000"/>
                </a:solidFill>
                <a:latin typeface="Arial"/>
                <a:ea typeface="Arial"/>
                <a:cs typeface="Arial"/>
                <a:sym typeface="Arial"/>
              </a:rPr>
              <a:t>空き家を仲介する</a:t>
            </a:r>
            <a:endParaRPr sz="1120" dirty="0">
              <a:solidFill>
                <a:srgbClr val="000000"/>
              </a:solidFill>
              <a:latin typeface="Arial"/>
              <a:ea typeface="Arial"/>
              <a:cs typeface="Arial"/>
              <a:sym typeface="Arial"/>
            </a:endParaRPr>
          </a:p>
        </p:txBody>
      </p:sp>
      <p:cxnSp>
        <p:nvCxnSpPr>
          <p:cNvPr id="54" name="Google Shape;156;p22">
            <a:extLst>
              <a:ext uri="{FF2B5EF4-FFF2-40B4-BE49-F238E27FC236}">
                <a16:creationId xmlns:a16="http://schemas.microsoft.com/office/drawing/2014/main" id="{C9399038-4527-7E72-7666-AA93C466DBDA}"/>
              </a:ext>
            </a:extLst>
          </p:cNvPr>
          <p:cNvCxnSpPr>
            <a:cxnSpLocks/>
          </p:cNvCxnSpPr>
          <p:nvPr/>
        </p:nvCxnSpPr>
        <p:spPr>
          <a:xfrm>
            <a:off x="4629343" y="818225"/>
            <a:ext cx="3818902" cy="2380348"/>
          </a:xfrm>
          <a:prstGeom prst="straightConnector1">
            <a:avLst/>
          </a:prstGeom>
          <a:noFill/>
          <a:ln w="28575" cap="flat" cmpd="sng">
            <a:solidFill>
              <a:srgbClr val="000000"/>
            </a:solidFill>
            <a:prstDash val="solid"/>
            <a:miter lim="400000"/>
            <a:headEnd type="stealth" w="med" len="med"/>
            <a:tailEnd type="none" w="sm" len="sm"/>
          </a:ln>
        </p:spPr>
      </p:cxnSp>
      <p:sp>
        <p:nvSpPr>
          <p:cNvPr id="58" name="Google Shape;222;p22">
            <a:extLst>
              <a:ext uri="{FF2B5EF4-FFF2-40B4-BE49-F238E27FC236}">
                <a16:creationId xmlns:a16="http://schemas.microsoft.com/office/drawing/2014/main" id="{0181FE68-37D2-0D45-EF50-C0ABACDC9275}"/>
              </a:ext>
            </a:extLst>
          </p:cNvPr>
          <p:cNvSpPr/>
          <p:nvPr/>
        </p:nvSpPr>
        <p:spPr>
          <a:xfrm>
            <a:off x="4124825" y="2297348"/>
            <a:ext cx="1605794" cy="559934"/>
          </a:xfrm>
          <a:prstGeom prst="rect">
            <a:avLst/>
          </a:prstGeom>
          <a:solidFill>
            <a:schemeClr val="accent6"/>
          </a:solidFill>
          <a:ln w="28575" cap="flat" cmpd="sng">
            <a:solidFill>
              <a:srgbClr val="000000"/>
            </a:solidFill>
            <a:prstDash val="solid"/>
            <a:round/>
            <a:headEnd type="none" w="sm" len="sm"/>
            <a:tailEnd type="none" w="sm" len="sm"/>
          </a:ln>
        </p:spPr>
        <p:txBody>
          <a:bodyPr spcFirstLastPara="1" wrap="square" lIns="73140" tIns="73140" rIns="73140" bIns="73140" anchor="ctr" anchorCtr="0">
            <a:noAutofit/>
          </a:bodyPr>
          <a:lstStyle/>
          <a:p>
            <a:pPr>
              <a:buClr>
                <a:srgbClr val="000000"/>
              </a:buClr>
              <a:buSzPts val="1400"/>
            </a:pPr>
            <a:r>
              <a:rPr lang="ja-JP" altLang="en-US" sz="1120" dirty="0">
                <a:solidFill>
                  <a:srgbClr val="000000"/>
                </a:solidFill>
                <a:latin typeface="Arial"/>
                <a:ea typeface="Arial"/>
                <a:cs typeface="Arial"/>
                <a:sym typeface="Arial"/>
              </a:rPr>
              <a:t>契約時にリフォーム会社の紹介手数料や、諸々諸経費もらう</a:t>
            </a:r>
            <a:endParaRPr sz="1120" dirty="0">
              <a:solidFill>
                <a:srgbClr val="000000"/>
              </a:solidFill>
              <a:latin typeface="Arial"/>
              <a:ea typeface="Arial"/>
              <a:cs typeface="Arial"/>
              <a:sym typeface="Arial"/>
            </a:endParaRPr>
          </a:p>
        </p:txBody>
      </p:sp>
      <p:sp>
        <p:nvSpPr>
          <p:cNvPr id="59" name="Google Shape;222;p22">
            <a:extLst>
              <a:ext uri="{FF2B5EF4-FFF2-40B4-BE49-F238E27FC236}">
                <a16:creationId xmlns:a16="http://schemas.microsoft.com/office/drawing/2014/main" id="{7F1F2569-B2FA-A49C-3842-14B292761A71}"/>
              </a:ext>
            </a:extLst>
          </p:cNvPr>
          <p:cNvSpPr/>
          <p:nvPr/>
        </p:nvSpPr>
        <p:spPr>
          <a:xfrm>
            <a:off x="5913203" y="1842308"/>
            <a:ext cx="2400560" cy="495642"/>
          </a:xfrm>
          <a:prstGeom prst="rect">
            <a:avLst/>
          </a:prstGeom>
          <a:solidFill>
            <a:schemeClr val="accent4">
              <a:lumMod val="60000"/>
              <a:lumOff val="40000"/>
            </a:schemeClr>
          </a:solidFill>
          <a:ln w="28575" cap="flat" cmpd="sng">
            <a:solidFill>
              <a:srgbClr val="000000"/>
            </a:solidFill>
            <a:prstDash val="solid"/>
            <a:round/>
            <a:headEnd type="none" w="sm" len="sm"/>
            <a:tailEnd type="none" w="sm" len="sm"/>
          </a:ln>
        </p:spPr>
        <p:txBody>
          <a:bodyPr spcFirstLastPara="1" wrap="square" lIns="73140" tIns="73140" rIns="73140" bIns="73140" anchor="ctr" anchorCtr="0">
            <a:noAutofit/>
          </a:bodyPr>
          <a:lstStyle/>
          <a:p>
            <a:pPr>
              <a:buClr>
                <a:srgbClr val="000000"/>
              </a:buClr>
              <a:buSzPts val="1400"/>
            </a:pPr>
            <a:r>
              <a:rPr lang="ja-JP" altLang="en-US" sz="1120" dirty="0">
                <a:solidFill>
                  <a:srgbClr val="000000"/>
                </a:solidFill>
                <a:latin typeface="Arial"/>
                <a:ea typeface="Arial"/>
                <a:cs typeface="Arial"/>
                <a:sym typeface="Arial"/>
              </a:rPr>
              <a:t>直接受け渡しする（自社は所有しない）</a:t>
            </a:r>
            <a:endParaRPr sz="1120" dirty="0">
              <a:solidFill>
                <a:srgbClr val="000000"/>
              </a:solidFill>
              <a:latin typeface="Arial"/>
              <a:ea typeface="Arial"/>
              <a:cs typeface="Arial"/>
              <a:sym typeface="Arial"/>
            </a:endParaRPr>
          </a:p>
        </p:txBody>
      </p:sp>
      <p:cxnSp>
        <p:nvCxnSpPr>
          <p:cNvPr id="60" name="Google Shape;156;p22">
            <a:extLst>
              <a:ext uri="{FF2B5EF4-FFF2-40B4-BE49-F238E27FC236}">
                <a16:creationId xmlns:a16="http://schemas.microsoft.com/office/drawing/2014/main" id="{5A416C81-7809-E7C9-7EE1-04AEA21CB3AF}"/>
              </a:ext>
            </a:extLst>
          </p:cNvPr>
          <p:cNvCxnSpPr>
            <a:cxnSpLocks/>
          </p:cNvCxnSpPr>
          <p:nvPr/>
        </p:nvCxnSpPr>
        <p:spPr>
          <a:xfrm flipV="1">
            <a:off x="4142439" y="1638853"/>
            <a:ext cx="0" cy="1367332"/>
          </a:xfrm>
          <a:prstGeom prst="straightConnector1">
            <a:avLst/>
          </a:prstGeom>
          <a:noFill/>
          <a:ln w="28575" cap="flat" cmpd="sng">
            <a:solidFill>
              <a:srgbClr val="000000"/>
            </a:solidFill>
            <a:prstDash val="solid"/>
            <a:miter lim="400000"/>
            <a:headEnd type="stealth" w="med" len="med"/>
            <a:tailEnd type="none" w="sm" len="sm"/>
          </a:ln>
        </p:spPr>
      </p:cxnSp>
      <p:sp>
        <p:nvSpPr>
          <p:cNvPr id="63" name="Google Shape;191;p22">
            <a:extLst>
              <a:ext uri="{FF2B5EF4-FFF2-40B4-BE49-F238E27FC236}">
                <a16:creationId xmlns:a16="http://schemas.microsoft.com/office/drawing/2014/main" id="{E98AE3FF-5DA7-747B-F184-DC3385B7F5AC}"/>
              </a:ext>
            </a:extLst>
          </p:cNvPr>
          <p:cNvSpPr/>
          <p:nvPr/>
        </p:nvSpPr>
        <p:spPr>
          <a:xfrm>
            <a:off x="3972132" y="2414724"/>
            <a:ext cx="213600" cy="219600"/>
          </a:xfrm>
          <a:prstGeom prst="roundRect">
            <a:avLst>
              <a:gd name="adj" fmla="val 22790"/>
            </a:avLst>
          </a:prstGeom>
          <a:solidFill>
            <a:srgbClr val="FFFC41"/>
          </a:solidFill>
          <a:ln w="28575" cap="flat" cmpd="sng">
            <a:solidFill>
              <a:srgbClr val="000000"/>
            </a:solidFill>
            <a:prstDash val="solid"/>
            <a:miter lim="400000"/>
            <a:headEnd type="none" w="sm" len="sm"/>
            <a:tailEnd type="none" w="sm" len="sm"/>
          </a:ln>
        </p:spPr>
        <p:txBody>
          <a:bodyPr spcFirstLastPara="1" wrap="square" lIns="28920" tIns="28920" rIns="28920" bIns="28920" anchor="ctr" anchorCtr="0">
            <a:noAutofit/>
          </a:bodyPr>
          <a:lstStyle/>
          <a:p>
            <a:pPr algn="ctr">
              <a:buClr>
                <a:srgbClr val="000000"/>
              </a:buClr>
              <a:buSzPts val="1300"/>
            </a:pPr>
            <a:r>
              <a:rPr lang="en-US" altLang="ja" sz="1200" dirty="0">
                <a:solidFill>
                  <a:srgbClr val="000000"/>
                </a:solidFill>
                <a:latin typeface="Arial"/>
                <a:ea typeface="Arial"/>
                <a:cs typeface="Arial"/>
                <a:sym typeface="Arial"/>
              </a:rPr>
              <a:t>¥</a:t>
            </a:r>
            <a:endParaRPr sz="960" dirty="0">
              <a:solidFill>
                <a:srgbClr val="000000"/>
              </a:solidFill>
              <a:latin typeface="Arial"/>
              <a:ea typeface="Arial"/>
              <a:cs typeface="Arial"/>
              <a:sym typeface="Arial"/>
            </a:endParaRPr>
          </a:p>
        </p:txBody>
      </p:sp>
      <p:sp>
        <p:nvSpPr>
          <p:cNvPr id="64" name="テキスト ボックス 63">
            <a:extLst>
              <a:ext uri="{FF2B5EF4-FFF2-40B4-BE49-F238E27FC236}">
                <a16:creationId xmlns:a16="http://schemas.microsoft.com/office/drawing/2014/main" id="{4C25B2CF-3745-8932-1560-68C0AD385900}"/>
              </a:ext>
            </a:extLst>
          </p:cNvPr>
          <p:cNvSpPr txBox="1"/>
          <p:nvPr/>
        </p:nvSpPr>
        <p:spPr>
          <a:xfrm>
            <a:off x="-114962" y="3911180"/>
            <a:ext cx="2028478" cy="646331"/>
          </a:xfrm>
          <a:prstGeom prst="rect">
            <a:avLst/>
          </a:prstGeom>
          <a:noFill/>
        </p:spPr>
        <p:txBody>
          <a:bodyPr wrap="square" rtlCol="0">
            <a:spAutoFit/>
          </a:bodyPr>
          <a:lstStyle/>
          <a:p>
            <a:r>
              <a:rPr kumimoji="1" lang="ja-JP" altLang="en-US" dirty="0">
                <a:solidFill>
                  <a:schemeClr val="accent6"/>
                </a:solidFill>
              </a:rPr>
              <a:t>リフォーム、建築会社</a:t>
            </a:r>
          </a:p>
        </p:txBody>
      </p:sp>
      <p:cxnSp>
        <p:nvCxnSpPr>
          <p:cNvPr id="65" name="Google Shape;156;p22">
            <a:extLst>
              <a:ext uri="{FF2B5EF4-FFF2-40B4-BE49-F238E27FC236}">
                <a16:creationId xmlns:a16="http://schemas.microsoft.com/office/drawing/2014/main" id="{3381450D-BA0A-F198-5F37-6DA4EAC74479}"/>
              </a:ext>
            </a:extLst>
          </p:cNvPr>
          <p:cNvCxnSpPr>
            <a:cxnSpLocks/>
          </p:cNvCxnSpPr>
          <p:nvPr/>
        </p:nvCxnSpPr>
        <p:spPr>
          <a:xfrm>
            <a:off x="899277" y="3312467"/>
            <a:ext cx="2623706" cy="21518"/>
          </a:xfrm>
          <a:prstGeom prst="straightConnector1">
            <a:avLst/>
          </a:prstGeom>
          <a:noFill/>
          <a:ln w="28575" cap="flat" cmpd="sng">
            <a:solidFill>
              <a:srgbClr val="000000"/>
            </a:solidFill>
            <a:prstDash val="solid"/>
            <a:miter lim="400000"/>
            <a:headEnd type="stealth" w="med" len="med"/>
            <a:tailEnd type="none" w="sm" len="sm"/>
          </a:ln>
        </p:spPr>
      </p:cxnSp>
      <p:sp>
        <p:nvSpPr>
          <p:cNvPr id="70" name="Google Shape;222;p22">
            <a:extLst>
              <a:ext uri="{FF2B5EF4-FFF2-40B4-BE49-F238E27FC236}">
                <a16:creationId xmlns:a16="http://schemas.microsoft.com/office/drawing/2014/main" id="{F8D4DC22-1894-E59E-E211-E0F36E5439CF}"/>
              </a:ext>
            </a:extLst>
          </p:cNvPr>
          <p:cNvSpPr/>
          <p:nvPr/>
        </p:nvSpPr>
        <p:spPr>
          <a:xfrm>
            <a:off x="1534865" y="2796554"/>
            <a:ext cx="1246103" cy="1114626"/>
          </a:xfrm>
          <a:prstGeom prst="rect">
            <a:avLst/>
          </a:prstGeom>
          <a:solidFill>
            <a:schemeClr val="accent5">
              <a:lumMod val="20000"/>
              <a:lumOff val="80000"/>
            </a:schemeClr>
          </a:solidFill>
          <a:ln w="28575" cap="flat" cmpd="sng">
            <a:solidFill>
              <a:srgbClr val="000000"/>
            </a:solidFill>
            <a:prstDash val="solid"/>
            <a:round/>
            <a:headEnd type="none" w="sm" len="sm"/>
            <a:tailEnd type="none" w="sm" len="sm"/>
          </a:ln>
        </p:spPr>
        <p:txBody>
          <a:bodyPr spcFirstLastPara="1" wrap="square" lIns="73140" tIns="73140" rIns="73140" bIns="73140" anchor="ctr" anchorCtr="0">
            <a:noAutofit/>
          </a:bodyPr>
          <a:lstStyle/>
          <a:p>
            <a:pPr>
              <a:buClr>
                <a:srgbClr val="000000"/>
              </a:buClr>
              <a:buSzPts val="1400"/>
            </a:pPr>
            <a:r>
              <a:rPr lang="ja-JP" altLang="en-US" sz="1120" dirty="0">
                <a:solidFill>
                  <a:srgbClr val="000000"/>
                </a:solidFill>
                <a:latin typeface="Arial"/>
                <a:ea typeface="Arial"/>
                <a:cs typeface="Arial"/>
                <a:sym typeface="Arial"/>
              </a:rPr>
              <a:t>業務委託</a:t>
            </a:r>
            <a:endParaRPr lang="en-US" altLang="ja-JP" sz="1120" dirty="0">
              <a:solidFill>
                <a:srgbClr val="000000"/>
              </a:solidFill>
              <a:latin typeface="Arial"/>
              <a:ea typeface="Arial"/>
              <a:cs typeface="Arial"/>
              <a:sym typeface="Arial"/>
            </a:endParaRPr>
          </a:p>
          <a:p>
            <a:pPr>
              <a:buClr>
                <a:srgbClr val="000000"/>
              </a:buClr>
              <a:buSzPts val="1400"/>
            </a:pPr>
            <a:r>
              <a:rPr lang="ja-JP" altLang="en-US" sz="1120" dirty="0">
                <a:solidFill>
                  <a:srgbClr val="000000"/>
                </a:solidFill>
                <a:latin typeface="Arial"/>
                <a:ea typeface="Arial"/>
                <a:cs typeface="Arial"/>
                <a:sym typeface="Arial"/>
              </a:rPr>
              <a:t>→サービスを受ける人からリフォーム依頼料をとっているため、自社は</a:t>
            </a:r>
            <a:r>
              <a:rPr lang="ja-JP" altLang="en-US" sz="1120" dirty="0">
                <a:solidFill>
                  <a:srgbClr val="000000"/>
                </a:solidFill>
                <a:highlight>
                  <a:srgbClr val="FFFF00"/>
                </a:highlight>
                <a:latin typeface="Arial"/>
                <a:ea typeface="Arial"/>
                <a:cs typeface="Arial"/>
                <a:sym typeface="Arial"/>
              </a:rPr>
              <a:t>実質無料</a:t>
            </a:r>
            <a:endParaRPr sz="1120" dirty="0">
              <a:solidFill>
                <a:srgbClr val="000000"/>
              </a:solidFill>
              <a:highlight>
                <a:srgbClr val="FFFF00"/>
              </a:highlight>
              <a:latin typeface="Arial"/>
              <a:ea typeface="Arial"/>
              <a:cs typeface="Arial"/>
              <a:sym typeface="Arial"/>
            </a:endParaRPr>
          </a:p>
        </p:txBody>
      </p:sp>
      <p:sp>
        <p:nvSpPr>
          <p:cNvPr id="73" name="Google Shape;191;p22">
            <a:extLst>
              <a:ext uri="{FF2B5EF4-FFF2-40B4-BE49-F238E27FC236}">
                <a16:creationId xmlns:a16="http://schemas.microsoft.com/office/drawing/2014/main" id="{5438FF95-BE50-7A42-818E-045E4A889AC3}"/>
              </a:ext>
            </a:extLst>
          </p:cNvPr>
          <p:cNvSpPr/>
          <p:nvPr/>
        </p:nvSpPr>
        <p:spPr>
          <a:xfrm>
            <a:off x="2674168" y="3179881"/>
            <a:ext cx="213600" cy="219600"/>
          </a:xfrm>
          <a:prstGeom prst="roundRect">
            <a:avLst>
              <a:gd name="adj" fmla="val 22790"/>
            </a:avLst>
          </a:prstGeom>
          <a:solidFill>
            <a:srgbClr val="FFFC41"/>
          </a:solidFill>
          <a:ln w="28575" cap="flat" cmpd="sng">
            <a:solidFill>
              <a:srgbClr val="000000"/>
            </a:solidFill>
            <a:prstDash val="solid"/>
            <a:miter lim="400000"/>
            <a:headEnd type="none" w="sm" len="sm"/>
            <a:tailEnd type="none" w="sm" len="sm"/>
          </a:ln>
        </p:spPr>
        <p:txBody>
          <a:bodyPr spcFirstLastPara="1" wrap="square" lIns="28920" tIns="28920" rIns="28920" bIns="28920" anchor="ctr" anchorCtr="0">
            <a:noAutofit/>
          </a:bodyPr>
          <a:lstStyle/>
          <a:p>
            <a:pPr algn="ctr">
              <a:buClr>
                <a:srgbClr val="000000"/>
              </a:buClr>
              <a:buSzPts val="1300"/>
            </a:pPr>
            <a:r>
              <a:rPr lang="en-US" altLang="ja" sz="1200" dirty="0">
                <a:solidFill>
                  <a:srgbClr val="000000"/>
                </a:solidFill>
                <a:latin typeface="Arial"/>
                <a:ea typeface="Arial"/>
                <a:cs typeface="Arial"/>
                <a:sym typeface="Arial"/>
              </a:rPr>
              <a:t>¥</a:t>
            </a:r>
            <a:endParaRPr sz="960" dirty="0">
              <a:solidFill>
                <a:srgbClr val="000000"/>
              </a:solidFill>
              <a:latin typeface="Arial"/>
              <a:ea typeface="Arial"/>
              <a:cs typeface="Arial"/>
              <a:sym typeface="Arial"/>
            </a:endParaRPr>
          </a:p>
        </p:txBody>
      </p:sp>
      <p:cxnSp>
        <p:nvCxnSpPr>
          <p:cNvPr id="75" name="Google Shape;156;p22">
            <a:extLst>
              <a:ext uri="{FF2B5EF4-FFF2-40B4-BE49-F238E27FC236}">
                <a16:creationId xmlns:a16="http://schemas.microsoft.com/office/drawing/2014/main" id="{08065B1B-4D17-CDC9-87F7-58FBE30D869B}"/>
              </a:ext>
            </a:extLst>
          </p:cNvPr>
          <p:cNvCxnSpPr>
            <a:cxnSpLocks/>
          </p:cNvCxnSpPr>
          <p:nvPr/>
        </p:nvCxnSpPr>
        <p:spPr>
          <a:xfrm flipH="1">
            <a:off x="579747" y="926159"/>
            <a:ext cx="2835892" cy="1493399"/>
          </a:xfrm>
          <a:prstGeom prst="straightConnector1">
            <a:avLst/>
          </a:prstGeom>
          <a:noFill/>
          <a:ln w="28575" cap="flat" cmpd="sng">
            <a:solidFill>
              <a:srgbClr val="000000"/>
            </a:solidFill>
            <a:prstDash val="solid"/>
            <a:miter lim="400000"/>
            <a:headEnd type="stealth" w="med" len="med"/>
            <a:tailEnd type="none" w="sm" len="sm"/>
          </a:ln>
        </p:spPr>
      </p:cxnSp>
      <p:sp>
        <p:nvSpPr>
          <p:cNvPr id="78" name="Google Shape;222;p22">
            <a:extLst>
              <a:ext uri="{FF2B5EF4-FFF2-40B4-BE49-F238E27FC236}">
                <a16:creationId xmlns:a16="http://schemas.microsoft.com/office/drawing/2014/main" id="{3B4D0F6D-39CE-A9C6-E998-0DC873E44637}"/>
              </a:ext>
            </a:extLst>
          </p:cNvPr>
          <p:cNvSpPr/>
          <p:nvPr/>
        </p:nvSpPr>
        <p:spPr>
          <a:xfrm>
            <a:off x="674427" y="1457690"/>
            <a:ext cx="2400560" cy="495642"/>
          </a:xfrm>
          <a:prstGeom prst="rect">
            <a:avLst/>
          </a:prstGeom>
          <a:solidFill>
            <a:schemeClr val="accent4">
              <a:lumMod val="60000"/>
              <a:lumOff val="40000"/>
            </a:schemeClr>
          </a:solidFill>
          <a:ln w="28575" cap="flat" cmpd="sng">
            <a:solidFill>
              <a:srgbClr val="000000"/>
            </a:solidFill>
            <a:prstDash val="solid"/>
            <a:round/>
            <a:headEnd type="none" w="sm" len="sm"/>
            <a:tailEnd type="none" w="sm" len="sm"/>
          </a:ln>
        </p:spPr>
        <p:txBody>
          <a:bodyPr spcFirstLastPara="1" wrap="square" lIns="73140" tIns="73140" rIns="73140" bIns="73140" anchor="ctr" anchorCtr="0">
            <a:noAutofit/>
          </a:bodyPr>
          <a:lstStyle/>
          <a:p>
            <a:pPr>
              <a:buClr>
                <a:srgbClr val="000000"/>
              </a:buClr>
              <a:buSzPts val="1400"/>
            </a:pPr>
            <a:r>
              <a:rPr lang="ja-JP" altLang="en-US" sz="1120" dirty="0">
                <a:solidFill>
                  <a:srgbClr val="000000"/>
                </a:solidFill>
                <a:latin typeface="Arial"/>
                <a:ea typeface="Arial"/>
                <a:cs typeface="Arial"/>
                <a:sym typeface="Arial"/>
              </a:rPr>
              <a:t>リフォーム技術等を教える</a:t>
            </a:r>
            <a:endParaRPr sz="1120" dirty="0">
              <a:solidFill>
                <a:srgbClr val="000000"/>
              </a:solidFill>
              <a:latin typeface="Arial"/>
              <a:ea typeface="Arial"/>
              <a:cs typeface="Arial"/>
              <a:sym typeface="Arial"/>
            </a:endParaRPr>
          </a:p>
        </p:txBody>
      </p:sp>
      <p:sp>
        <p:nvSpPr>
          <p:cNvPr id="80" name="テキスト ボックス 79">
            <a:extLst>
              <a:ext uri="{FF2B5EF4-FFF2-40B4-BE49-F238E27FC236}">
                <a16:creationId xmlns:a16="http://schemas.microsoft.com/office/drawing/2014/main" id="{731C1EFF-0EA6-46DA-D5A3-D719D20CA55D}"/>
              </a:ext>
            </a:extLst>
          </p:cNvPr>
          <p:cNvSpPr txBox="1"/>
          <p:nvPr/>
        </p:nvSpPr>
        <p:spPr>
          <a:xfrm>
            <a:off x="7377077" y="5606676"/>
            <a:ext cx="4427621" cy="369332"/>
          </a:xfrm>
          <a:prstGeom prst="rect">
            <a:avLst/>
          </a:prstGeom>
          <a:noFill/>
        </p:spPr>
        <p:txBody>
          <a:bodyPr wrap="square" rtlCol="0">
            <a:spAutoFit/>
          </a:bodyPr>
          <a:lstStyle/>
          <a:p>
            <a:r>
              <a:rPr kumimoji="1" lang="ja-JP" altLang="en-US" dirty="0"/>
              <a:t>空き家問題第</a:t>
            </a:r>
            <a:r>
              <a:rPr kumimoji="1" lang="en-US" altLang="ja-JP" dirty="0"/>
              <a:t>2</a:t>
            </a:r>
            <a:r>
              <a:rPr kumimoji="1" lang="ja-JP" altLang="en-US" dirty="0"/>
              <a:t>案</a:t>
            </a:r>
          </a:p>
        </p:txBody>
      </p:sp>
    </p:spTree>
    <p:extLst>
      <p:ext uri="{BB962C8B-B14F-4D97-AF65-F5344CB8AC3E}">
        <p14:creationId xmlns:p14="http://schemas.microsoft.com/office/powerpoint/2010/main" val="20370716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245E39B-11D2-CDA8-87AC-AB6A87B7709C}"/>
              </a:ext>
            </a:extLst>
          </p:cNvPr>
          <p:cNvSpPr>
            <a:spLocks noGrp="1"/>
          </p:cNvSpPr>
          <p:nvPr>
            <p:ph type="ctrTitle"/>
          </p:nvPr>
        </p:nvSpPr>
        <p:spPr>
          <a:xfrm>
            <a:off x="1597334" y="510472"/>
            <a:ext cx="9144000" cy="912693"/>
          </a:xfrm>
        </p:spPr>
        <p:txBody>
          <a:bodyPr>
            <a:normAutofit fontScale="90000"/>
          </a:bodyPr>
          <a:lstStyle/>
          <a:p>
            <a:r>
              <a:rPr kumimoji="1" lang="ja-JP" altLang="en-US" dirty="0"/>
              <a:t>大まかな内容</a:t>
            </a:r>
          </a:p>
        </p:txBody>
      </p:sp>
      <p:sp>
        <p:nvSpPr>
          <p:cNvPr id="4" name="字幕 3">
            <a:extLst>
              <a:ext uri="{FF2B5EF4-FFF2-40B4-BE49-F238E27FC236}">
                <a16:creationId xmlns:a16="http://schemas.microsoft.com/office/drawing/2014/main" id="{672D7A05-9EA8-09F8-F300-9AE3AEB10FBE}"/>
              </a:ext>
            </a:extLst>
          </p:cNvPr>
          <p:cNvSpPr txBox="1">
            <a:spLocks noGrp="1"/>
          </p:cNvSpPr>
          <p:nvPr>
            <p:ph type="subTitle" idx="1"/>
          </p:nvPr>
        </p:nvSpPr>
        <p:spPr>
          <a:xfrm>
            <a:off x="1283368" y="2035056"/>
            <a:ext cx="9771933" cy="5903732"/>
          </a:xfrm>
          <a:prstGeom prst="rect">
            <a:avLst/>
          </a:prstGeom>
          <a:noFill/>
        </p:spPr>
        <p:txBody>
          <a:bodyPr wrap="square" rtlCol="0">
            <a:spAutoFit/>
          </a:bodyPr>
          <a:lstStyle/>
          <a:p>
            <a:r>
              <a:rPr kumimoji="1" lang="ja-JP" altLang="en-US" dirty="0"/>
              <a:t>・自社は空き家を持たない。（仲介はするが、所有者はサービスを受ける人もしくは、空き家所有者）</a:t>
            </a:r>
            <a:endParaRPr kumimoji="1" lang="en-US" altLang="ja-JP" dirty="0"/>
          </a:p>
          <a:p>
            <a:pPr algn="l"/>
            <a:r>
              <a:rPr lang="ja-JP" altLang="en-US" dirty="0">
                <a:solidFill>
                  <a:srgbClr val="FF0000"/>
                </a:solidFill>
              </a:rPr>
              <a:t>→サービスを受ける人は家を買い取るしかない。</a:t>
            </a:r>
            <a:endParaRPr kumimoji="1" lang="en-US" altLang="ja-JP" dirty="0">
              <a:solidFill>
                <a:srgbClr val="FF0000"/>
              </a:solidFill>
            </a:endParaRPr>
          </a:p>
          <a:p>
            <a:r>
              <a:rPr lang="ja-JP" altLang="en-US" dirty="0"/>
              <a:t>・リフォーム会社には業務委託するが、その際に発生する費用は、サービスを受ける人から事前に取っているので自社は実質無料で委託する形になる。</a:t>
            </a:r>
            <a:endParaRPr lang="en-US" altLang="ja-JP" dirty="0"/>
          </a:p>
          <a:p>
            <a:r>
              <a:rPr kumimoji="1" lang="ja-JP" altLang="en-US" dirty="0"/>
              <a:t>・収益の基本は、</a:t>
            </a:r>
            <a:r>
              <a:rPr kumimoji="1" lang="ja-JP" altLang="en-US" dirty="0">
                <a:solidFill>
                  <a:srgbClr val="FF0000"/>
                </a:solidFill>
                <a:highlight>
                  <a:srgbClr val="FFFF00"/>
                </a:highlight>
              </a:rPr>
              <a:t>①空き家仲介料②サービスを受ける人からの契約金</a:t>
            </a:r>
            <a:endParaRPr kumimoji="1" lang="en-US" altLang="ja-JP" dirty="0">
              <a:solidFill>
                <a:srgbClr val="FF0000"/>
              </a:solidFill>
              <a:highlight>
                <a:srgbClr val="FFFF00"/>
              </a:highlight>
            </a:endParaRPr>
          </a:p>
          <a:p>
            <a:r>
              <a:rPr lang="ja-JP" altLang="en-US" dirty="0">
                <a:solidFill>
                  <a:srgbClr val="FF0000"/>
                </a:solidFill>
                <a:highlight>
                  <a:srgbClr val="FFFF00"/>
                </a:highlight>
              </a:rPr>
              <a:t>③</a:t>
            </a:r>
            <a:r>
              <a:rPr lang="en-US" altLang="ja-JP" dirty="0">
                <a:solidFill>
                  <a:srgbClr val="FF0000"/>
                </a:solidFill>
                <a:highlight>
                  <a:srgbClr val="FFFF00"/>
                </a:highlight>
              </a:rPr>
              <a:t>YouTube</a:t>
            </a:r>
            <a:r>
              <a:rPr lang="ja-JP" altLang="en-US" dirty="0">
                <a:solidFill>
                  <a:srgbClr val="FF0000"/>
                </a:solidFill>
                <a:highlight>
                  <a:srgbClr val="FFFF00"/>
                </a:highlight>
              </a:rPr>
              <a:t>（ほとんど加味しない。）</a:t>
            </a:r>
            <a:endParaRPr lang="en-US" altLang="ja-JP" dirty="0">
              <a:solidFill>
                <a:srgbClr val="FF0000"/>
              </a:solidFill>
              <a:highlight>
                <a:srgbClr val="FFFF00"/>
              </a:highlight>
            </a:endParaRPr>
          </a:p>
          <a:p>
            <a:pPr algn="l"/>
            <a:r>
              <a:rPr lang="ja-JP" altLang="en-US" dirty="0"/>
              <a:t>・内容としては、</a:t>
            </a:r>
            <a:r>
              <a:rPr lang="en-US" altLang="ja-JP" dirty="0"/>
              <a:t>DIY</a:t>
            </a:r>
            <a:r>
              <a:rPr lang="ja-JP" altLang="en-US" dirty="0"/>
              <a:t>やリフォームを自分でしたい人がリフォーム会社と一緒に家を再建する。（その後に住む）</a:t>
            </a:r>
            <a:endParaRPr lang="en-US" altLang="ja-JP" dirty="0"/>
          </a:p>
          <a:p>
            <a:pPr algn="l"/>
            <a:endParaRPr lang="en-US" altLang="ja-JP" dirty="0"/>
          </a:p>
          <a:p>
            <a:endParaRPr kumimoji="1" lang="en-US" altLang="ja-JP" dirty="0"/>
          </a:p>
          <a:p>
            <a:endParaRPr lang="en-US" altLang="ja-JP" dirty="0"/>
          </a:p>
          <a:p>
            <a:endParaRPr kumimoji="1" lang="ja-JP" altLang="en-US" dirty="0"/>
          </a:p>
        </p:txBody>
      </p:sp>
    </p:spTree>
    <p:extLst>
      <p:ext uri="{BB962C8B-B14F-4D97-AF65-F5344CB8AC3E}">
        <p14:creationId xmlns:p14="http://schemas.microsoft.com/office/powerpoint/2010/main" val="4431552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E2E6B4A-A3B5-0FD6-F080-370990DDCA26}"/>
              </a:ext>
            </a:extLst>
          </p:cNvPr>
          <p:cNvSpPr>
            <a:spLocks noGrp="1"/>
          </p:cNvSpPr>
          <p:nvPr>
            <p:ph type="title"/>
          </p:nvPr>
        </p:nvSpPr>
        <p:spPr/>
        <p:txBody>
          <a:bodyPr/>
          <a:lstStyle/>
          <a:p>
            <a:pPr algn="ctr"/>
            <a:r>
              <a:rPr kumimoji="1" lang="ja-JP" altLang="en-US" dirty="0"/>
              <a:t>メリット</a:t>
            </a:r>
          </a:p>
        </p:txBody>
      </p:sp>
      <p:sp>
        <p:nvSpPr>
          <p:cNvPr id="3" name="コンテンツ プレースホルダー 2">
            <a:extLst>
              <a:ext uri="{FF2B5EF4-FFF2-40B4-BE49-F238E27FC236}">
                <a16:creationId xmlns:a16="http://schemas.microsoft.com/office/drawing/2014/main" id="{107969BD-3FF9-D7F9-86E0-1CD971920B05}"/>
              </a:ext>
            </a:extLst>
          </p:cNvPr>
          <p:cNvSpPr>
            <a:spLocks noGrp="1"/>
          </p:cNvSpPr>
          <p:nvPr>
            <p:ph idx="1"/>
          </p:nvPr>
        </p:nvSpPr>
        <p:spPr/>
        <p:txBody>
          <a:bodyPr/>
          <a:lstStyle/>
          <a:p>
            <a:pPr marL="457200" lvl="1" indent="0">
              <a:buNone/>
            </a:pPr>
            <a:r>
              <a:rPr kumimoji="1" lang="ja-JP" altLang="en-US" dirty="0"/>
              <a:t>・初期投資を少なくできる</a:t>
            </a:r>
            <a:endParaRPr kumimoji="1" lang="en-US" altLang="ja-JP" dirty="0"/>
          </a:p>
          <a:p>
            <a:pPr marL="0" indent="0">
              <a:buNone/>
            </a:pPr>
            <a:r>
              <a:rPr lang="ja-JP" altLang="en-US" sz="1600" dirty="0"/>
              <a:t>→最初は自社が空き家を所有する形であったが、それだと費用が掛かりすぎて数か月で倒産してしまう。しかし、空き家の所有を所有者、もしくは所有してみたい人にすることで自社のリスクを最小限にできる。</a:t>
            </a:r>
            <a:endParaRPr lang="en-US" altLang="ja-JP" sz="1600" dirty="0"/>
          </a:p>
          <a:p>
            <a:pPr marL="0" indent="0">
              <a:buNone/>
            </a:pPr>
            <a:endParaRPr kumimoji="1" lang="en-US" altLang="ja-JP" sz="1600" dirty="0"/>
          </a:p>
          <a:p>
            <a:pPr marL="0" indent="0">
              <a:buNone/>
            </a:pPr>
            <a:r>
              <a:rPr lang="ja-JP" altLang="en-US" dirty="0"/>
              <a:t>　・</a:t>
            </a:r>
            <a:r>
              <a:rPr lang="ja-JP" altLang="en-US" sz="2400" dirty="0"/>
              <a:t>リフォーム業者と一緒に建てることで、サービスを受ける人の不安をなくせる</a:t>
            </a:r>
            <a:endParaRPr lang="en-US" altLang="ja-JP" sz="2400" dirty="0"/>
          </a:p>
          <a:p>
            <a:pPr marL="0" indent="0">
              <a:buNone/>
            </a:pPr>
            <a:r>
              <a:rPr kumimoji="1" lang="ja-JP" altLang="en-US" sz="1600" dirty="0"/>
              <a:t>→一人で作ろうとすると思い入れはあるのかもしれないが、失敗が起こってしまう。しかし、リフォーム業者と一緒に取り組むことで、手数料は取られるが安心かつ思い入れのある家を再建できる。</a:t>
            </a:r>
            <a:endParaRPr kumimoji="1" lang="en-US" altLang="ja-JP" sz="1600" dirty="0"/>
          </a:p>
          <a:p>
            <a:pPr marL="0" indent="0">
              <a:buNone/>
            </a:pPr>
            <a:r>
              <a:rPr lang="ja-JP" altLang="en-US" sz="1600" dirty="0"/>
              <a:t>　　</a:t>
            </a:r>
            <a:endParaRPr lang="en-US" altLang="ja-JP" sz="1600" dirty="0"/>
          </a:p>
          <a:p>
            <a:pPr marL="0" indent="0">
              <a:buNone/>
            </a:pPr>
            <a:r>
              <a:rPr lang="ja-JP" altLang="en-US" sz="1600" dirty="0"/>
              <a:t>　　</a:t>
            </a:r>
            <a:r>
              <a:rPr lang="ja-JP" altLang="en-US" dirty="0"/>
              <a:t>・空き家問題解決？？</a:t>
            </a:r>
            <a:endParaRPr lang="en-US" altLang="ja-JP" dirty="0"/>
          </a:p>
        </p:txBody>
      </p:sp>
    </p:spTree>
    <p:extLst>
      <p:ext uri="{BB962C8B-B14F-4D97-AF65-F5344CB8AC3E}">
        <p14:creationId xmlns:p14="http://schemas.microsoft.com/office/powerpoint/2010/main" val="1856196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0F7CDB0-359E-7208-F479-407B5301CB1E}"/>
              </a:ext>
            </a:extLst>
          </p:cNvPr>
          <p:cNvSpPr>
            <a:spLocks noGrp="1"/>
          </p:cNvSpPr>
          <p:nvPr>
            <p:ph type="title"/>
          </p:nvPr>
        </p:nvSpPr>
        <p:spPr/>
        <p:txBody>
          <a:bodyPr/>
          <a:lstStyle/>
          <a:p>
            <a:pPr algn="ctr"/>
            <a:r>
              <a:rPr kumimoji="1" lang="ja-JP" altLang="en-US" dirty="0"/>
              <a:t>デメリット</a:t>
            </a:r>
          </a:p>
        </p:txBody>
      </p:sp>
      <p:sp>
        <p:nvSpPr>
          <p:cNvPr id="3" name="コンテンツ プレースホルダー 2">
            <a:extLst>
              <a:ext uri="{FF2B5EF4-FFF2-40B4-BE49-F238E27FC236}">
                <a16:creationId xmlns:a16="http://schemas.microsoft.com/office/drawing/2014/main" id="{C3763CEC-F582-AFF1-3C59-319B6DF74380}"/>
              </a:ext>
            </a:extLst>
          </p:cNvPr>
          <p:cNvSpPr>
            <a:spLocks noGrp="1"/>
          </p:cNvSpPr>
          <p:nvPr>
            <p:ph idx="1"/>
          </p:nvPr>
        </p:nvSpPr>
        <p:spPr/>
        <p:txBody>
          <a:bodyPr/>
          <a:lstStyle/>
          <a:p>
            <a:pPr marL="0" indent="0">
              <a:buNone/>
            </a:pPr>
            <a:r>
              <a:rPr kumimoji="1" lang="ja-JP" altLang="en-US" sz="4400" dirty="0"/>
              <a:t>・</a:t>
            </a:r>
            <a:r>
              <a:rPr kumimoji="1" lang="ja-JP" altLang="en-US" dirty="0"/>
              <a:t>唯一無二のサービスではない。</a:t>
            </a:r>
            <a:endParaRPr kumimoji="1" lang="en-US" altLang="ja-JP" dirty="0"/>
          </a:p>
          <a:p>
            <a:pPr marL="0" indent="0">
              <a:buNone/>
            </a:pPr>
            <a:r>
              <a:rPr lang="ja-JP" altLang="en-US" dirty="0"/>
              <a:t>→</a:t>
            </a:r>
            <a:r>
              <a:rPr lang="ja-JP" altLang="en-US" dirty="0">
                <a:solidFill>
                  <a:srgbClr val="FF0000"/>
                </a:solidFill>
              </a:rPr>
              <a:t>もう出ているらしい。ゆえにどこかを無二にする必要がある。</a:t>
            </a:r>
            <a:endParaRPr lang="en-US" altLang="ja-JP" dirty="0">
              <a:solidFill>
                <a:srgbClr val="FF0000"/>
              </a:solidFill>
            </a:endParaRPr>
          </a:p>
          <a:p>
            <a:pPr marL="0" indent="0">
              <a:buNone/>
            </a:pPr>
            <a:r>
              <a:rPr kumimoji="1" lang="ja-JP" altLang="en-US" sz="4400" dirty="0"/>
              <a:t>・</a:t>
            </a:r>
            <a:r>
              <a:rPr kumimoji="1" lang="ja-JP" altLang="en-US" dirty="0"/>
              <a:t>サービスを受ける人から手数料をどれだけとるか。</a:t>
            </a:r>
            <a:endParaRPr kumimoji="1" lang="en-US" altLang="ja-JP" dirty="0"/>
          </a:p>
          <a:p>
            <a:pPr marL="0" indent="0">
              <a:buNone/>
            </a:pPr>
            <a:r>
              <a:rPr lang="ja-JP" altLang="en-US" dirty="0"/>
              <a:t>→</a:t>
            </a:r>
            <a:r>
              <a:rPr lang="ja-JP" altLang="en-US" dirty="0">
                <a:solidFill>
                  <a:srgbClr val="FF0000"/>
                </a:solidFill>
              </a:rPr>
              <a:t>現状多くとらなければ採算が取れない</a:t>
            </a:r>
            <a:r>
              <a:rPr lang="en-US" altLang="ja-JP" dirty="0">
                <a:solidFill>
                  <a:srgbClr val="FF0000"/>
                </a:solidFill>
              </a:rPr>
              <a:t>…</a:t>
            </a:r>
          </a:p>
          <a:p>
            <a:pPr marL="0" indent="0">
              <a:buNone/>
            </a:pPr>
            <a:r>
              <a:rPr kumimoji="1" lang="ja-JP" altLang="en-US" sz="4400" dirty="0"/>
              <a:t>・</a:t>
            </a:r>
            <a:r>
              <a:rPr kumimoji="1" lang="ja-JP" altLang="en-US" dirty="0"/>
              <a:t>一軒目を売る方法</a:t>
            </a:r>
            <a:endParaRPr kumimoji="1" lang="en-US" altLang="ja-JP" dirty="0"/>
          </a:p>
          <a:p>
            <a:pPr marL="0" indent="0">
              <a:buNone/>
            </a:pPr>
            <a:r>
              <a:rPr lang="ja-JP" altLang="en-US" dirty="0"/>
              <a:t>→</a:t>
            </a:r>
            <a:r>
              <a:rPr lang="en-US" altLang="ja-JP" dirty="0">
                <a:solidFill>
                  <a:srgbClr val="FF0000"/>
                </a:solidFill>
              </a:rPr>
              <a:t>2</a:t>
            </a:r>
            <a:r>
              <a:rPr lang="ja-JP" altLang="en-US" dirty="0">
                <a:solidFill>
                  <a:srgbClr val="FF0000"/>
                </a:solidFill>
              </a:rPr>
              <a:t>軒目以降は</a:t>
            </a:r>
            <a:r>
              <a:rPr lang="en-US" altLang="ja-JP" dirty="0">
                <a:solidFill>
                  <a:srgbClr val="FF0000"/>
                </a:solidFill>
              </a:rPr>
              <a:t>YouTube</a:t>
            </a:r>
            <a:r>
              <a:rPr lang="ja-JP" altLang="en-US" dirty="0">
                <a:solidFill>
                  <a:srgbClr val="FF0000"/>
                </a:solidFill>
              </a:rPr>
              <a:t>の広告で行けるかもしれないが最初はどうするのか。（このサービスを周知してもらう方法）</a:t>
            </a:r>
            <a:endParaRPr kumimoji="1" lang="ja-JP" altLang="en-US" dirty="0">
              <a:solidFill>
                <a:srgbClr val="FF0000"/>
              </a:solidFill>
            </a:endParaRPr>
          </a:p>
        </p:txBody>
      </p:sp>
    </p:spTree>
    <p:extLst>
      <p:ext uri="{BB962C8B-B14F-4D97-AF65-F5344CB8AC3E}">
        <p14:creationId xmlns:p14="http://schemas.microsoft.com/office/powerpoint/2010/main" val="108700404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192</TotalTime>
  <Words>550</Words>
  <Application>Microsoft Office PowerPoint</Application>
  <PresentationFormat>ワイド画面</PresentationFormat>
  <Paragraphs>73</Paragraphs>
  <Slides>5</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5</vt:i4>
      </vt:variant>
    </vt:vector>
  </HeadingPairs>
  <TitlesOfParts>
    <vt:vector size="10" baseType="lpstr">
      <vt:lpstr>Gill Sans</vt:lpstr>
      <vt:lpstr>游ゴシック</vt:lpstr>
      <vt:lpstr>游ゴシック Light</vt:lpstr>
      <vt:lpstr>Arial</vt:lpstr>
      <vt:lpstr>Office テーマ</vt:lpstr>
      <vt:lpstr>PowerPoint プレゼンテーション</vt:lpstr>
      <vt:lpstr>PowerPoint プレゼンテーション</vt:lpstr>
      <vt:lpstr>大まかな内容</vt:lpstr>
      <vt:lpstr>メリット</vt:lpstr>
      <vt:lpstr>デメリット</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駿 小清水</dc:creator>
  <cp:lastModifiedBy>駿 小清水</cp:lastModifiedBy>
  <cp:revision>4</cp:revision>
  <dcterms:created xsi:type="dcterms:W3CDTF">2023-10-09T02:35:08Z</dcterms:created>
  <dcterms:modified xsi:type="dcterms:W3CDTF">2023-10-16T10:32:40Z</dcterms:modified>
</cp:coreProperties>
</file>